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831" r:id="rId3"/>
    <p:sldMasterId id="2147483837" r:id="rId4"/>
  </p:sldMasterIdLst>
  <p:notesMasterIdLst>
    <p:notesMasterId r:id="rId22"/>
  </p:notesMasterIdLst>
  <p:sldIdLst>
    <p:sldId id="1184" r:id="rId5"/>
    <p:sldId id="2147471175" r:id="rId6"/>
    <p:sldId id="2147471181" r:id="rId7"/>
    <p:sldId id="2147471182" r:id="rId8"/>
    <p:sldId id="2147471184" r:id="rId9"/>
    <p:sldId id="2147471183" r:id="rId10"/>
    <p:sldId id="2147471180" r:id="rId11"/>
    <p:sldId id="595" r:id="rId12"/>
    <p:sldId id="2147471187" r:id="rId13"/>
    <p:sldId id="2147471189" r:id="rId14"/>
    <p:sldId id="2147471190" r:id="rId15"/>
    <p:sldId id="2147471191" r:id="rId16"/>
    <p:sldId id="2147471188" r:id="rId17"/>
    <p:sldId id="269" r:id="rId18"/>
    <p:sldId id="2147471192" r:id="rId19"/>
    <p:sldId id="2147471185" r:id="rId20"/>
    <p:sldId id="79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2A"/>
    <a:srgbClr val="FF97E1"/>
    <a:srgbClr val="FAC0E2"/>
    <a:srgbClr val="FFBFBF"/>
    <a:srgbClr val="FF90D6"/>
    <a:srgbClr val="6541A0"/>
    <a:srgbClr val="BDD3AE"/>
    <a:srgbClr val="B2D380"/>
    <a:srgbClr val="A4D277"/>
    <a:srgbClr val="00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/>
    <p:restoredTop sz="93329"/>
  </p:normalViewPr>
  <p:slideViewPr>
    <p:cSldViewPr snapToGrid="0" snapToObjects="1">
      <p:cViewPr varScale="1">
        <p:scale>
          <a:sx n="77" d="100"/>
          <a:sy n="77" d="100"/>
        </p:scale>
        <p:origin x="157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C1756-D8EA-4CD7-AD5D-A38BA461AD4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4A4D1D-1C78-4269-BBC5-A9AE260CBEC4}">
      <dgm:prSet/>
      <dgm:spPr/>
      <dgm:t>
        <a:bodyPr/>
        <a:lstStyle/>
        <a:p>
          <a:r>
            <a:rPr lang="en-US"/>
            <a:t>Il BPSD è un messaggio:</a:t>
          </a:r>
        </a:p>
      </dgm:t>
    </dgm:pt>
    <dgm:pt modelId="{0B397972-4018-4CB1-849A-0E4BBC931CBC}" type="parTrans" cxnId="{78EA14E8-BB5D-4831-8C4F-11395D124B00}">
      <dgm:prSet/>
      <dgm:spPr/>
      <dgm:t>
        <a:bodyPr/>
        <a:lstStyle/>
        <a:p>
          <a:endParaRPr lang="en-US"/>
        </a:p>
      </dgm:t>
    </dgm:pt>
    <dgm:pt modelId="{278E15BA-9CB5-4119-8CA1-932812AB0E9D}" type="sibTrans" cxnId="{78EA14E8-BB5D-4831-8C4F-11395D124B00}">
      <dgm:prSet/>
      <dgm:spPr/>
      <dgm:t>
        <a:bodyPr/>
        <a:lstStyle/>
        <a:p>
          <a:endParaRPr lang="en-US"/>
        </a:p>
      </dgm:t>
    </dgm:pt>
    <dgm:pt modelId="{5444386C-36B7-4AC3-8DB7-E6BB45A3B664}">
      <dgm:prSet/>
      <dgm:spPr/>
      <dgm:t>
        <a:bodyPr/>
        <a:lstStyle/>
        <a:p>
          <a:r>
            <a:rPr lang="en-US" dirty="0"/>
            <a:t>dolore, </a:t>
          </a:r>
          <a:r>
            <a:rPr lang="en-US" dirty="0" err="1"/>
            <a:t>paura</a:t>
          </a:r>
          <a:r>
            <a:rPr lang="en-US" dirty="0"/>
            <a:t>, </a:t>
          </a:r>
          <a:r>
            <a:rPr lang="en-US" dirty="0" err="1"/>
            <a:t>frustrazione</a:t>
          </a:r>
          <a:endParaRPr lang="en-US" dirty="0"/>
        </a:p>
      </dgm:t>
    </dgm:pt>
    <dgm:pt modelId="{378B8713-C8A5-48F4-A634-01A393B58122}" type="parTrans" cxnId="{6FB660EA-99E9-4904-A6A0-42BFA2A6C03C}">
      <dgm:prSet/>
      <dgm:spPr/>
      <dgm:t>
        <a:bodyPr/>
        <a:lstStyle/>
        <a:p>
          <a:endParaRPr lang="en-US"/>
        </a:p>
      </dgm:t>
    </dgm:pt>
    <dgm:pt modelId="{AAF659D8-A2EB-4EAA-A018-6B609D47FC6C}" type="sibTrans" cxnId="{6FB660EA-99E9-4904-A6A0-42BFA2A6C03C}">
      <dgm:prSet/>
      <dgm:spPr/>
      <dgm:t>
        <a:bodyPr/>
        <a:lstStyle/>
        <a:p>
          <a:endParaRPr lang="en-US"/>
        </a:p>
      </dgm:t>
    </dgm:pt>
    <dgm:pt modelId="{A37EA3F7-6188-44ED-9E53-B4A5E044EE8D}">
      <dgm:prSet/>
      <dgm:spPr/>
      <dgm:t>
        <a:bodyPr/>
        <a:lstStyle/>
        <a:p>
          <a:r>
            <a:rPr lang="en-US"/>
            <a:t>bisogni non soddisfatti</a:t>
          </a:r>
        </a:p>
      </dgm:t>
    </dgm:pt>
    <dgm:pt modelId="{EF0E7EA5-37AF-4755-B44E-18359F5E8EEF}" type="parTrans" cxnId="{DD447A27-475A-4AFC-AE20-826DBE8E2C3F}">
      <dgm:prSet/>
      <dgm:spPr/>
      <dgm:t>
        <a:bodyPr/>
        <a:lstStyle/>
        <a:p>
          <a:endParaRPr lang="en-US"/>
        </a:p>
      </dgm:t>
    </dgm:pt>
    <dgm:pt modelId="{A465F74F-406E-4D1C-B297-7719809114F9}" type="sibTrans" cxnId="{DD447A27-475A-4AFC-AE20-826DBE8E2C3F}">
      <dgm:prSet/>
      <dgm:spPr/>
      <dgm:t>
        <a:bodyPr/>
        <a:lstStyle/>
        <a:p>
          <a:endParaRPr lang="en-US"/>
        </a:p>
      </dgm:t>
    </dgm:pt>
    <dgm:pt modelId="{9DCDE45E-5C4E-4325-87F5-12B842DEB600}" type="pres">
      <dgm:prSet presAssocID="{919C1756-D8EA-4CD7-AD5D-A38BA461AD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6F02D5-2740-4F77-9369-152C1CFA15BC}" type="pres">
      <dgm:prSet presAssocID="{9E4A4D1D-1C78-4269-BBC5-A9AE260CBEC4}" presName="hierRoot1" presStyleCnt="0"/>
      <dgm:spPr/>
    </dgm:pt>
    <dgm:pt modelId="{6E1ABBD1-9C42-49EE-A255-21B9D8D6AC34}" type="pres">
      <dgm:prSet presAssocID="{9E4A4D1D-1C78-4269-BBC5-A9AE260CBEC4}" presName="composite" presStyleCnt="0"/>
      <dgm:spPr/>
    </dgm:pt>
    <dgm:pt modelId="{A1601588-AF5C-433B-BA4D-963591D906B3}" type="pres">
      <dgm:prSet presAssocID="{9E4A4D1D-1C78-4269-BBC5-A9AE260CBEC4}" presName="background" presStyleLbl="node0" presStyleIdx="0" presStyleCnt="3"/>
      <dgm:spPr/>
    </dgm:pt>
    <dgm:pt modelId="{2109B91B-CBFD-48C1-94E9-2AED26537A9E}" type="pres">
      <dgm:prSet presAssocID="{9E4A4D1D-1C78-4269-BBC5-A9AE260CBEC4}" presName="text" presStyleLbl="fgAcc0" presStyleIdx="0" presStyleCnt="3">
        <dgm:presLayoutVars>
          <dgm:chPref val="3"/>
        </dgm:presLayoutVars>
      </dgm:prSet>
      <dgm:spPr/>
    </dgm:pt>
    <dgm:pt modelId="{594E8C31-3EE8-4D17-A8F2-D2F2CD5A5AE2}" type="pres">
      <dgm:prSet presAssocID="{9E4A4D1D-1C78-4269-BBC5-A9AE260CBEC4}" presName="hierChild2" presStyleCnt="0"/>
      <dgm:spPr/>
    </dgm:pt>
    <dgm:pt modelId="{417EB183-A2E4-4BD2-B429-BC9C0E830C93}" type="pres">
      <dgm:prSet presAssocID="{5444386C-36B7-4AC3-8DB7-E6BB45A3B664}" presName="hierRoot1" presStyleCnt="0"/>
      <dgm:spPr/>
    </dgm:pt>
    <dgm:pt modelId="{D05E93BF-E9A2-4D25-B237-A27E9FC35DDF}" type="pres">
      <dgm:prSet presAssocID="{5444386C-36B7-4AC3-8DB7-E6BB45A3B664}" presName="composite" presStyleCnt="0"/>
      <dgm:spPr/>
    </dgm:pt>
    <dgm:pt modelId="{45F3B2BB-9353-49D4-85A6-F1231E0A82D5}" type="pres">
      <dgm:prSet presAssocID="{5444386C-36B7-4AC3-8DB7-E6BB45A3B664}" presName="background" presStyleLbl="node0" presStyleIdx="1" presStyleCnt="3"/>
      <dgm:spPr/>
    </dgm:pt>
    <dgm:pt modelId="{3E6CFD7E-AE3C-4012-A659-AA41113C5FA2}" type="pres">
      <dgm:prSet presAssocID="{5444386C-36B7-4AC3-8DB7-E6BB45A3B664}" presName="text" presStyleLbl="fgAcc0" presStyleIdx="1" presStyleCnt="3">
        <dgm:presLayoutVars>
          <dgm:chPref val="3"/>
        </dgm:presLayoutVars>
      </dgm:prSet>
      <dgm:spPr/>
    </dgm:pt>
    <dgm:pt modelId="{DCBA1000-BFF8-4D7B-8306-1BD330A45218}" type="pres">
      <dgm:prSet presAssocID="{5444386C-36B7-4AC3-8DB7-E6BB45A3B664}" presName="hierChild2" presStyleCnt="0"/>
      <dgm:spPr/>
    </dgm:pt>
    <dgm:pt modelId="{5123B2B6-3DBE-4FFC-9D51-2B3A653EE8AD}" type="pres">
      <dgm:prSet presAssocID="{A37EA3F7-6188-44ED-9E53-B4A5E044EE8D}" presName="hierRoot1" presStyleCnt="0"/>
      <dgm:spPr/>
    </dgm:pt>
    <dgm:pt modelId="{A202FDE1-872A-4B98-B7A8-1D6261C95B22}" type="pres">
      <dgm:prSet presAssocID="{A37EA3F7-6188-44ED-9E53-B4A5E044EE8D}" presName="composite" presStyleCnt="0"/>
      <dgm:spPr/>
    </dgm:pt>
    <dgm:pt modelId="{BFDA8B3C-A931-4736-8268-186D38B3D2C8}" type="pres">
      <dgm:prSet presAssocID="{A37EA3F7-6188-44ED-9E53-B4A5E044EE8D}" presName="background" presStyleLbl="node0" presStyleIdx="2" presStyleCnt="3"/>
      <dgm:spPr/>
    </dgm:pt>
    <dgm:pt modelId="{191BE999-75F3-4653-93EA-6C2C46024C04}" type="pres">
      <dgm:prSet presAssocID="{A37EA3F7-6188-44ED-9E53-B4A5E044EE8D}" presName="text" presStyleLbl="fgAcc0" presStyleIdx="2" presStyleCnt="3">
        <dgm:presLayoutVars>
          <dgm:chPref val="3"/>
        </dgm:presLayoutVars>
      </dgm:prSet>
      <dgm:spPr/>
    </dgm:pt>
    <dgm:pt modelId="{5846EDA1-E57B-41D9-A4E5-AFF6F84DB4A6}" type="pres">
      <dgm:prSet presAssocID="{A37EA3F7-6188-44ED-9E53-B4A5E044EE8D}" presName="hierChild2" presStyleCnt="0"/>
      <dgm:spPr/>
    </dgm:pt>
  </dgm:ptLst>
  <dgm:cxnLst>
    <dgm:cxn modelId="{2742201F-A02E-4B13-8171-3E800433300F}" type="presOf" srcId="{A37EA3F7-6188-44ED-9E53-B4A5E044EE8D}" destId="{191BE999-75F3-4653-93EA-6C2C46024C04}" srcOrd="0" destOrd="0" presId="urn:microsoft.com/office/officeart/2005/8/layout/hierarchy1"/>
    <dgm:cxn modelId="{DD447A27-475A-4AFC-AE20-826DBE8E2C3F}" srcId="{919C1756-D8EA-4CD7-AD5D-A38BA461AD45}" destId="{A37EA3F7-6188-44ED-9E53-B4A5E044EE8D}" srcOrd="2" destOrd="0" parTransId="{EF0E7EA5-37AF-4755-B44E-18359F5E8EEF}" sibTransId="{A465F74F-406E-4D1C-B297-7719809114F9}"/>
    <dgm:cxn modelId="{7CF93746-2BFA-4BD5-BD65-2C8FA515B978}" type="presOf" srcId="{9E4A4D1D-1C78-4269-BBC5-A9AE260CBEC4}" destId="{2109B91B-CBFD-48C1-94E9-2AED26537A9E}" srcOrd="0" destOrd="0" presId="urn:microsoft.com/office/officeart/2005/8/layout/hierarchy1"/>
    <dgm:cxn modelId="{A97CEC72-375D-4F1A-998F-FA435137B5FC}" type="presOf" srcId="{919C1756-D8EA-4CD7-AD5D-A38BA461AD45}" destId="{9DCDE45E-5C4E-4325-87F5-12B842DEB600}" srcOrd="0" destOrd="0" presId="urn:microsoft.com/office/officeart/2005/8/layout/hierarchy1"/>
    <dgm:cxn modelId="{A972275A-ECFF-458D-B0EB-AC36A9F91060}" type="presOf" srcId="{5444386C-36B7-4AC3-8DB7-E6BB45A3B664}" destId="{3E6CFD7E-AE3C-4012-A659-AA41113C5FA2}" srcOrd="0" destOrd="0" presId="urn:microsoft.com/office/officeart/2005/8/layout/hierarchy1"/>
    <dgm:cxn modelId="{78EA14E8-BB5D-4831-8C4F-11395D124B00}" srcId="{919C1756-D8EA-4CD7-AD5D-A38BA461AD45}" destId="{9E4A4D1D-1C78-4269-BBC5-A9AE260CBEC4}" srcOrd="0" destOrd="0" parTransId="{0B397972-4018-4CB1-849A-0E4BBC931CBC}" sibTransId="{278E15BA-9CB5-4119-8CA1-932812AB0E9D}"/>
    <dgm:cxn modelId="{6FB660EA-99E9-4904-A6A0-42BFA2A6C03C}" srcId="{919C1756-D8EA-4CD7-AD5D-A38BA461AD45}" destId="{5444386C-36B7-4AC3-8DB7-E6BB45A3B664}" srcOrd="1" destOrd="0" parTransId="{378B8713-C8A5-48F4-A634-01A393B58122}" sibTransId="{AAF659D8-A2EB-4EAA-A018-6B609D47FC6C}"/>
    <dgm:cxn modelId="{A172F921-E0B0-4140-BBAE-CC6E58BEC375}" type="presParOf" srcId="{9DCDE45E-5C4E-4325-87F5-12B842DEB600}" destId="{7A6F02D5-2740-4F77-9369-152C1CFA15BC}" srcOrd="0" destOrd="0" presId="urn:microsoft.com/office/officeart/2005/8/layout/hierarchy1"/>
    <dgm:cxn modelId="{E32CCE82-2E90-44F9-BBBA-B4E0453AC591}" type="presParOf" srcId="{7A6F02D5-2740-4F77-9369-152C1CFA15BC}" destId="{6E1ABBD1-9C42-49EE-A255-21B9D8D6AC34}" srcOrd="0" destOrd="0" presId="urn:microsoft.com/office/officeart/2005/8/layout/hierarchy1"/>
    <dgm:cxn modelId="{56A7AA73-2D39-4A25-A359-C90457690FB6}" type="presParOf" srcId="{6E1ABBD1-9C42-49EE-A255-21B9D8D6AC34}" destId="{A1601588-AF5C-433B-BA4D-963591D906B3}" srcOrd="0" destOrd="0" presId="urn:microsoft.com/office/officeart/2005/8/layout/hierarchy1"/>
    <dgm:cxn modelId="{E794815E-37E2-42CD-9478-0D05149F13B9}" type="presParOf" srcId="{6E1ABBD1-9C42-49EE-A255-21B9D8D6AC34}" destId="{2109B91B-CBFD-48C1-94E9-2AED26537A9E}" srcOrd="1" destOrd="0" presId="urn:microsoft.com/office/officeart/2005/8/layout/hierarchy1"/>
    <dgm:cxn modelId="{ECC772EB-994A-473B-B00F-3798C06A0B04}" type="presParOf" srcId="{7A6F02D5-2740-4F77-9369-152C1CFA15BC}" destId="{594E8C31-3EE8-4D17-A8F2-D2F2CD5A5AE2}" srcOrd="1" destOrd="0" presId="urn:microsoft.com/office/officeart/2005/8/layout/hierarchy1"/>
    <dgm:cxn modelId="{3B870654-4A4E-4698-AA33-4E4FF831425A}" type="presParOf" srcId="{9DCDE45E-5C4E-4325-87F5-12B842DEB600}" destId="{417EB183-A2E4-4BD2-B429-BC9C0E830C93}" srcOrd="1" destOrd="0" presId="urn:microsoft.com/office/officeart/2005/8/layout/hierarchy1"/>
    <dgm:cxn modelId="{DB37F081-AE82-430E-BA9C-8CC6395E129C}" type="presParOf" srcId="{417EB183-A2E4-4BD2-B429-BC9C0E830C93}" destId="{D05E93BF-E9A2-4D25-B237-A27E9FC35DDF}" srcOrd="0" destOrd="0" presId="urn:microsoft.com/office/officeart/2005/8/layout/hierarchy1"/>
    <dgm:cxn modelId="{3867D6F9-6E13-40C3-88C1-B7C1E39DF8B3}" type="presParOf" srcId="{D05E93BF-E9A2-4D25-B237-A27E9FC35DDF}" destId="{45F3B2BB-9353-49D4-85A6-F1231E0A82D5}" srcOrd="0" destOrd="0" presId="urn:microsoft.com/office/officeart/2005/8/layout/hierarchy1"/>
    <dgm:cxn modelId="{9E7EC893-E849-4BD0-A682-4916E19D2659}" type="presParOf" srcId="{D05E93BF-E9A2-4D25-B237-A27E9FC35DDF}" destId="{3E6CFD7E-AE3C-4012-A659-AA41113C5FA2}" srcOrd="1" destOrd="0" presId="urn:microsoft.com/office/officeart/2005/8/layout/hierarchy1"/>
    <dgm:cxn modelId="{D480FAC5-897D-44D2-B906-134595E626D2}" type="presParOf" srcId="{417EB183-A2E4-4BD2-B429-BC9C0E830C93}" destId="{DCBA1000-BFF8-4D7B-8306-1BD330A45218}" srcOrd="1" destOrd="0" presId="urn:microsoft.com/office/officeart/2005/8/layout/hierarchy1"/>
    <dgm:cxn modelId="{4F9468DE-0EF3-4979-B01E-98F151ACD045}" type="presParOf" srcId="{9DCDE45E-5C4E-4325-87F5-12B842DEB600}" destId="{5123B2B6-3DBE-4FFC-9D51-2B3A653EE8AD}" srcOrd="2" destOrd="0" presId="urn:microsoft.com/office/officeart/2005/8/layout/hierarchy1"/>
    <dgm:cxn modelId="{25FFAAFD-8356-48D4-9901-DEFE240B2213}" type="presParOf" srcId="{5123B2B6-3DBE-4FFC-9D51-2B3A653EE8AD}" destId="{A202FDE1-872A-4B98-B7A8-1D6261C95B22}" srcOrd="0" destOrd="0" presId="urn:microsoft.com/office/officeart/2005/8/layout/hierarchy1"/>
    <dgm:cxn modelId="{2780557D-E3F0-4991-8BE2-7470C0E1CF77}" type="presParOf" srcId="{A202FDE1-872A-4B98-B7A8-1D6261C95B22}" destId="{BFDA8B3C-A931-4736-8268-186D38B3D2C8}" srcOrd="0" destOrd="0" presId="urn:microsoft.com/office/officeart/2005/8/layout/hierarchy1"/>
    <dgm:cxn modelId="{C422DC42-3915-4D62-95AE-2C91C92FEEF5}" type="presParOf" srcId="{A202FDE1-872A-4B98-B7A8-1D6261C95B22}" destId="{191BE999-75F3-4653-93EA-6C2C46024C04}" srcOrd="1" destOrd="0" presId="urn:microsoft.com/office/officeart/2005/8/layout/hierarchy1"/>
    <dgm:cxn modelId="{17335F48-1468-4A8A-8777-814F5FE26B48}" type="presParOf" srcId="{5123B2B6-3DBE-4FFC-9D51-2B3A653EE8AD}" destId="{5846EDA1-E57B-41D9-A4E5-AFF6F84DB4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01588-AF5C-433B-BA4D-963591D906B3}">
      <dsp:nvSpPr>
        <dsp:cNvPr id="0" name=""/>
        <dsp:cNvSpPr/>
      </dsp:nvSpPr>
      <dsp:spPr>
        <a:xfrm>
          <a:off x="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9B91B-CBFD-48C1-94E9-2AED26537A9E}">
      <dsp:nvSpPr>
        <dsp:cNvPr id="0" name=""/>
        <dsp:cNvSpPr/>
      </dsp:nvSpPr>
      <dsp:spPr>
        <a:xfrm>
          <a:off x="256120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Il BPSD è un messaggio:</a:t>
          </a:r>
        </a:p>
      </dsp:txBody>
      <dsp:txXfrm>
        <a:off x="298991" y="1277365"/>
        <a:ext cx="2219346" cy="1377989"/>
      </dsp:txXfrm>
    </dsp:sp>
    <dsp:sp modelId="{45F3B2BB-9353-49D4-85A6-F1231E0A82D5}">
      <dsp:nvSpPr>
        <dsp:cNvPr id="0" name=""/>
        <dsp:cNvSpPr/>
      </dsp:nvSpPr>
      <dsp:spPr>
        <a:xfrm>
          <a:off x="281733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CFD7E-AE3C-4012-A659-AA41113C5FA2}">
      <dsp:nvSpPr>
        <dsp:cNvPr id="0" name=""/>
        <dsp:cNvSpPr/>
      </dsp:nvSpPr>
      <dsp:spPr>
        <a:xfrm>
          <a:off x="3073451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dolore, </a:t>
          </a:r>
          <a:r>
            <a:rPr lang="en-US" sz="2700" kern="1200" dirty="0" err="1"/>
            <a:t>paura</a:t>
          </a:r>
          <a:r>
            <a:rPr lang="en-US" sz="2700" kern="1200" dirty="0"/>
            <a:t>, </a:t>
          </a:r>
          <a:r>
            <a:rPr lang="en-US" sz="2700" kern="1200" dirty="0" err="1"/>
            <a:t>frustrazione</a:t>
          </a:r>
          <a:endParaRPr lang="en-US" sz="2700" kern="1200" dirty="0"/>
        </a:p>
      </dsp:txBody>
      <dsp:txXfrm>
        <a:off x="3116322" y="1277365"/>
        <a:ext cx="2219346" cy="1377989"/>
      </dsp:txXfrm>
    </dsp:sp>
    <dsp:sp modelId="{BFDA8B3C-A931-4736-8268-186D38B3D2C8}">
      <dsp:nvSpPr>
        <dsp:cNvPr id="0" name=""/>
        <dsp:cNvSpPr/>
      </dsp:nvSpPr>
      <dsp:spPr>
        <a:xfrm>
          <a:off x="5634661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BE999-75F3-4653-93EA-6C2C46024C04}">
      <dsp:nvSpPr>
        <dsp:cNvPr id="0" name=""/>
        <dsp:cNvSpPr/>
      </dsp:nvSpPr>
      <dsp:spPr>
        <a:xfrm>
          <a:off x="5890782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bisogni non soddisfatti</a:t>
          </a:r>
        </a:p>
      </dsp:txBody>
      <dsp:txXfrm>
        <a:off x="5933653" y="1277365"/>
        <a:ext cx="2219346" cy="1377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7D509-CA6E-E04F-BA59-28FED027A744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9612F-89E1-BC4E-B755-685EDD2F4F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19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9612F-89E1-BC4E-B755-685EDD2F4FA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66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E0429-14AC-EDE7-BE7E-0DB160F22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610BDD6-1B1F-B7CC-5046-B1E4E8A87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D4DED30-9A49-BA26-3D2D-2EB680489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6DBD78-D871-4CAD-908B-97D529EEC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AC01F-E863-9E40-A9CB-4414CA8D0CB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76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77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47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59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4941" y="360000"/>
            <a:ext cx="3840841" cy="532200"/>
          </a:xfrm>
          <a:prstGeom prst="rect">
            <a:avLst/>
          </a:prstGeom>
          <a:solidFill>
            <a:srgbClr val="005187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slide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1892181" y="6321424"/>
            <a:ext cx="2219931" cy="536575"/>
          </a:xfrm>
          <a:prstGeom prst="rect">
            <a:avLst/>
          </a:prstGeom>
        </p:spPr>
        <p:txBody>
          <a:bodyPr vert="horz" anchor="ctr" anchorCtr="0"/>
          <a:lstStyle>
            <a:lvl1pPr>
              <a:defRPr baseline="0"/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13" name="Segnaposto testo 7"/>
          <p:cNvSpPr>
            <a:spLocks noGrp="1"/>
          </p:cNvSpPr>
          <p:nvPr>
            <p:ph type="body" sz="quarter" idx="15" hasCustomPrompt="1"/>
          </p:nvPr>
        </p:nvSpPr>
        <p:spPr>
          <a:xfrm>
            <a:off x="4211638" y="6321425"/>
            <a:ext cx="4932362" cy="260350"/>
          </a:xfrm>
          <a:prstGeom prst="rect">
            <a:avLst/>
          </a:prstGeom>
        </p:spPr>
        <p:txBody>
          <a:bodyPr vert="horz" rIns="360000" bIns="0" anchor="b" anchorCtr="0"/>
          <a:lstStyle>
            <a:lvl1pPr algn="r">
              <a:defRPr b="1" baseline="0"/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16" name="Segnaposto testo 13"/>
          <p:cNvSpPr>
            <a:spLocks noGrp="1"/>
          </p:cNvSpPr>
          <p:nvPr>
            <p:ph type="body" sz="quarter" idx="16" hasCustomPrompt="1"/>
          </p:nvPr>
        </p:nvSpPr>
        <p:spPr>
          <a:xfrm>
            <a:off x="4211638" y="6581775"/>
            <a:ext cx="4932362" cy="276225"/>
          </a:xfrm>
          <a:prstGeom prst="rect">
            <a:avLst/>
          </a:prstGeom>
        </p:spPr>
        <p:txBody>
          <a:bodyPr vert="horz" tIns="0" rIns="360000" anchor="t" anchorCtr="0"/>
          <a:lstStyle>
            <a:lvl1pPr algn="r">
              <a:defRPr i="1" baseline="0"/>
            </a:lvl1pPr>
          </a:lstStyle>
          <a:p>
            <a:pPr lvl="0"/>
            <a:r>
              <a:rPr lang="it-IT" dirty="0"/>
              <a:t>Titolo e nome del </a:t>
            </a:r>
            <a:r>
              <a:rPr lang="it-IT" dirty="0" err="1"/>
              <a:t>presenter</a:t>
            </a:r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54D415-F9EA-4CFF-9978-F8BA4FC9ADB3}"/>
              </a:ext>
            </a:extLst>
          </p:cNvPr>
          <p:cNvGrpSpPr/>
          <p:nvPr userDrawn="1"/>
        </p:nvGrpSpPr>
        <p:grpSpPr>
          <a:xfrm>
            <a:off x="122003" y="6424997"/>
            <a:ext cx="1414715" cy="386810"/>
            <a:chOff x="2030328" y="4886356"/>
            <a:chExt cx="5334563" cy="1458571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2760A4F8-9317-45B8-B745-DD6990BF858F}"/>
                </a:ext>
              </a:extLst>
            </p:cNvPr>
            <p:cNvSpPr/>
            <p:nvPr/>
          </p:nvSpPr>
          <p:spPr bwMode="auto">
            <a:xfrm>
              <a:off x="2030328" y="4886356"/>
              <a:ext cx="5334563" cy="14585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762023"/>
              <a:endParaRPr lang="it-IT">
                <a:solidFill>
                  <a:srgbClr val="005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08" charset="0"/>
              </a:endParaRP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6D175DF-5D44-4288-A6DC-285A80DBD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05" y="4950393"/>
              <a:ext cx="5238037" cy="132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136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onn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411163" y="1247775"/>
            <a:ext cx="3757612" cy="4765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4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4983163" y="1247775"/>
            <a:ext cx="3757612" cy="4765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9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1892181" y="6321424"/>
            <a:ext cx="2219931" cy="536575"/>
          </a:xfrm>
          <a:prstGeom prst="rect">
            <a:avLst/>
          </a:prstGeom>
        </p:spPr>
        <p:txBody>
          <a:bodyPr vert="horz" anchor="ctr" anchorCtr="0"/>
          <a:lstStyle>
            <a:lvl1pPr>
              <a:defRPr baseline="0"/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10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4941" y="360000"/>
            <a:ext cx="3840841" cy="532200"/>
          </a:xfrm>
          <a:prstGeom prst="rect">
            <a:avLst/>
          </a:prstGeom>
          <a:solidFill>
            <a:srgbClr val="005187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slide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D154D415-F9EA-4CFF-9978-F8BA4FC9ADB3}"/>
              </a:ext>
            </a:extLst>
          </p:cNvPr>
          <p:cNvGrpSpPr/>
          <p:nvPr userDrawn="1"/>
        </p:nvGrpSpPr>
        <p:grpSpPr>
          <a:xfrm>
            <a:off x="122003" y="6424997"/>
            <a:ext cx="1414715" cy="386810"/>
            <a:chOff x="2030328" y="4886356"/>
            <a:chExt cx="5334563" cy="1458571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760A4F8-9317-45B8-B745-DD6990BF858F}"/>
                </a:ext>
              </a:extLst>
            </p:cNvPr>
            <p:cNvSpPr/>
            <p:nvPr/>
          </p:nvSpPr>
          <p:spPr bwMode="auto">
            <a:xfrm>
              <a:off x="2030328" y="4886356"/>
              <a:ext cx="5334563" cy="14585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762023"/>
              <a:endParaRPr lang="it-IT">
                <a:solidFill>
                  <a:srgbClr val="005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08" charset="0"/>
              </a:endParaRP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6D175DF-5D44-4288-A6DC-285A80DBD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05" y="4950393"/>
              <a:ext cx="5238037" cy="132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584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colonna+img oriz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411163" y="1247775"/>
            <a:ext cx="3414737" cy="4765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4" name="Segnaposto immagine 2"/>
          <p:cNvSpPr>
            <a:spLocks noGrp="1"/>
          </p:cNvSpPr>
          <p:nvPr>
            <p:ph type="pic" sz="quarter" idx="15"/>
          </p:nvPr>
        </p:nvSpPr>
        <p:spPr>
          <a:xfrm>
            <a:off x="4094163" y="1247775"/>
            <a:ext cx="5049837" cy="4765675"/>
          </a:xfrm>
          <a:prstGeom prst="rect">
            <a:avLst/>
          </a:prstGeom>
        </p:spPr>
        <p:txBody>
          <a:bodyPr vert="horz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Clicca qui per inserire un’immagine</a:t>
            </a:r>
          </a:p>
          <a:p>
            <a:endParaRPr lang="it-IT" dirty="0"/>
          </a:p>
        </p:txBody>
      </p:sp>
      <p:sp>
        <p:nvSpPr>
          <p:cNvPr id="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1892181" y="6321424"/>
            <a:ext cx="2219931" cy="536575"/>
          </a:xfrm>
          <a:prstGeom prst="rect">
            <a:avLst/>
          </a:prstGeom>
        </p:spPr>
        <p:txBody>
          <a:bodyPr vert="horz" anchor="ctr" anchorCtr="0"/>
          <a:lstStyle>
            <a:lvl1pPr>
              <a:defRPr baseline="0"/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4941" y="360000"/>
            <a:ext cx="3840841" cy="532200"/>
          </a:xfrm>
          <a:prstGeom prst="rect">
            <a:avLst/>
          </a:prstGeom>
          <a:solidFill>
            <a:srgbClr val="005187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slide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7" hasCustomPrompt="1"/>
          </p:nvPr>
        </p:nvSpPr>
        <p:spPr>
          <a:xfrm>
            <a:off x="4211638" y="6321425"/>
            <a:ext cx="4932362" cy="260350"/>
          </a:xfrm>
          <a:prstGeom prst="rect">
            <a:avLst/>
          </a:prstGeom>
        </p:spPr>
        <p:txBody>
          <a:bodyPr vert="horz" rIns="360000" bIns="0" anchor="b" anchorCtr="0"/>
          <a:lstStyle>
            <a:lvl1pPr algn="r">
              <a:defRPr b="1" baseline="0"/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11" name="Segnaposto testo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11638" y="6581775"/>
            <a:ext cx="4932362" cy="276225"/>
          </a:xfrm>
          <a:prstGeom prst="rect">
            <a:avLst/>
          </a:prstGeom>
        </p:spPr>
        <p:txBody>
          <a:bodyPr vert="horz" tIns="0" rIns="360000" anchor="t" anchorCtr="0"/>
          <a:lstStyle>
            <a:lvl1pPr algn="r">
              <a:defRPr i="1" baseline="0"/>
            </a:lvl1pPr>
          </a:lstStyle>
          <a:p>
            <a:pPr lvl="0"/>
            <a:r>
              <a:rPr lang="it-IT" dirty="0"/>
              <a:t>Titolo e nome del </a:t>
            </a:r>
            <a:r>
              <a:rPr lang="it-IT" dirty="0" err="1"/>
              <a:t>presenter</a:t>
            </a:r>
            <a:endParaRPr lang="it-IT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154D415-F9EA-4CFF-9978-F8BA4FC9ADB3}"/>
              </a:ext>
            </a:extLst>
          </p:cNvPr>
          <p:cNvGrpSpPr/>
          <p:nvPr userDrawn="1"/>
        </p:nvGrpSpPr>
        <p:grpSpPr>
          <a:xfrm>
            <a:off x="122003" y="6424997"/>
            <a:ext cx="1414715" cy="386810"/>
            <a:chOff x="2030328" y="4886356"/>
            <a:chExt cx="5334563" cy="1458571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760A4F8-9317-45B8-B745-DD6990BF858F}"/>
                </a:ext>
              </a:extLst>
            </p:cNvPr>
            <p:cNvSpPr/>
            <p:nvPr/>
          </p:nvSpPr>
          <p:spPr bwMode="auto">
            <a:xfrm>
              <a:off x="2030328" y="4886356"/>
              <a:ext cx="5334563" cy="14585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762023"/>
              <a:endParaRPr lang="it-IT">
                <a:solidFill>
                  <a:srgbClr val="005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08" charset="0"/>
              </a:endParaRP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6D175DF-5D44-4288-A6DC-285A80DBD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05" y="4950393"/>
              <a:ext cx="5238037" cy="132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787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immagini+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/>
          <p:cNvSpPr>
            <a:spLocks noGrp="1"/>
          </p:cNvSpPr>
          <p:nvPr>
            <p:ph type="pic" sz="quarter" idx="10"/>
          </p:nvPr>
        </p:nvSpPr>
        <p:spPr>
          <a:xfrm>
            <a:off x="4736167" y="1330325"/>
            <a:ext cx="3989388" cy="3705225"/>
          </a:xfrm>
          <a:prstGeom prst="rect">
            <a:avLst/>
          </a:prstGeom>
        </p:spPr>
        <p:txBody>
          <a:bodyPr vert="horz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Clicca qui per inserire un’immagine</a:t>
            </a:r>
          </a:p>
        </p:txBody>
      </p:sp>
      <p:sp>
        <p:nvSpPr>
          <p:cNvPr id="9" name="Segnaposto immagine 7"/>
          <p:cNvSpPr>
            <a:spLocks noGrp="1"/>
          </p:cNvSpPr>
          <p:nvPr>
            <p:ph type="pic" sz="quarter" idx="11"/>
          </p:nvPr>
        </p:nvSpPr>
        <p:spPr>
          <a:xfrm>
            <a:off x="403226" y="1330325"/>
            <a:ext cx="3989388" cy="3705225"/>
          </a:xfrm>
          <a:prstGeom prst="rect">
            <a:avLst/>
          </a:prstGeom>
        </p:spPr>
        <p:txBody>
          <a:bodyPr vert="horz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Clicca qui per inserire un’immagine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2"/>
          </p:nvPr>
        </p:nvSpPr>
        <p:spPr>
          <a:xfrm>
            <a:off x="403225" y="5245100"/>
            <a:ext cx="3989388" cy="776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2" name="Segnaposto testo 10"/>
          <p:cNvSpPr>
            <a:spLocks noGrp="1"/>
          </p:cNvSpPr>
          <p:nvPr>
            <p:ph type="body" sz="quarter" idx="13"/>
          </p:nvPr>
        </p:nvSpPr>
        <p:spPr>
          <a:xfrm>
            <a:off x="4736167" y="5245100"/>
            <a:ext cx="3989388" cy="776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3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1892181" y="6321424"/>
            <a:ext cx="2219931" cy="536575"/>
          </a:xfrm>
          <a:prstGeom prst="rect">
            <a:avLst/>
          </a:prstGeom>
        </p:spPr>
        <p:txBody>
          <a:bodyPr vert="horz" anchor="ctr" anchorCtr="0"/>
          <a:lstStyle>
            <a:lvl1pPr>
              <a:defRPr baseline="0"/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14" name="Segnaposto testo 15"/>
          <p:cNvSpPr>
            <a:spLocks noGrp="1"/>
          </p:cNvSpPr>
          <p:nvPr>
            <p:ph type="body" sz="quarter" idx="15" hasCustomPrompt="1"/>
          </p:nvPr>
        </p:nvSpPr>
        <p:spPr>
          <a:xfrm>
            <a:off x="-14941" y="360000"/>
            <a:ext cx="3840841" cy="532200"/>
          </a:xfrm>
          <a:prstGeom prst="rect">
            <a:avLst/>
          </a:prstGeom>
          <a:solidFill>
            <a:srgbClr val="005187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slide</a:t>
            </a:r>
          </a:p>
        </p:txBody>
      </p:sp>
      <p:sp>
        <p:nvSpPr>
          <p:cNvPr id="15" name="Segnaposto testo 7"/>
          <p:cNvSpPr>
            <a:spLocks noGrp="1"/>
          </p:cNvSpPr>
          <p:nvPr>
            <p:ph type="body" sz="quarter" idx="16" hasCustomPrompt="1"/>
          </p:nvPr>
        </p:nvSpPr>
        <p:spPr>
          <a:xfrm>
            <a:off x="4211638" y="6321425"/>
            <a:ext cx="4932362" cy="260350"/>
          </a:xfrm>
          <a:prstGeom prst="rect">
            <a:avLst/>
          </a:prstGeom>
        </p:spPr>
        <p:txBody>
          <a:bodyPr vert="horz" rIns="360000" bIns="0" anchor="b" anchorCtr="0"/>
          <a:lstStyle>
            <a:lvl1pPr algn="r">
              <a:defRPr b="1" baseline="0"/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16" name="Segnaposto tes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11638" y="6581775"/>
            <a:ext cx="4932362" cy="276225"/>
          </a:xfrm>
          <a:prstGeom prst="rect">
            <a:avLst/>
          </a:prstGeom>
        </p:spPr>
        <p:txBody>
          <a:bodyPr vert="horz" tIns="0" rIns="360000" anchor="t" anchorCtr="0"/>
          <a:lstStyle>
            <a:lvl1pPr algn="r">
              <a:defRPr i="1" baseline="0"/>
            </a:lvl1pPr>
          </a:lstStyle>
          <a:p>
            <a:pPr lvl="0"/>
            <a:r>
              <a:rPr lang="it-IT" dirty="0"/>
              <a:t>Titolo e nome del </a:t>
            </a:r>
            <a:r>
              <a:rPr lang="it-IT" dirty="0" err="1"/>
              <a:t>presenter</a:t>
            </a:r>
            <a:endParaRPr lang="it-IT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D154D415-F9EA-4CFF-9978-F8BA4FC9ADB3}"/>
              </a:ext>
            </a:extLst>
          </p:cNvPr>
          <p:cNvGrpSpPr/>
          <p:nvPr userDrawn="1"/>
        </p:nvGrpSpPr>
        <p:grpSpPr>
          <a:xfrm>
            <a:off x="122003" y="6424997"/>
            <a:ext cx="1414715" cy="386810"/>
            <a:chOff x="2030328" y="4886356"/>
            <a:chExt cx="5334563" cy="1458571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2760A4F8-9317-45B8-B745-DD6990BF858F}"/>
                </a:ext>
              </a:extLst>
            </p:cNvPr>
            <p:cNvSpPr/>
            <p:nvPr/>
          </p:nvSpPr>
          <p:spPr bwMode="auto">
            <a:xfrm>
              <a:off x="2030328" y="4886356"/>
              <a:ext cx="5334563" cy="14585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762023"/>
              <a:endParaRPr lang="it-IT">
                <a:solidFill>
                  <a:srgbClr val="005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08" charset="0"/>
              </a:endParaRPr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16D175DF-5D44-4288-A6DC-285A80DBD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05" y="4950393"/>
              <a:ext cx="5238037" cy="132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619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Sfondo+1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5"/>
          </p:nvPr>
        </p:nvSpPr>
        <p:spPr>
          <a:xfrm>
            <a:off x="0" y="56868"/>
            <a:ext cx="9144000" cy="626297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>
                <a:solidFill>
                  <a:srgbClr val="000000"/>
                </a:solidFill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Clicca qui per inserire</a:t>
            </a:r>
          </a:p>
          <a:p>
            <a:r>
              <a:rPr lang="it-IT" dirty="0"/>
              <a:t>un’immagine di sfondo</a:t>
            </a:r>
          </a:p>
        </p:txBody>
      </p:sp>
      <p:sp>
        <p:nvSpPr>
          <p:cNvPr id="3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411163" y="1247775"/>
            <a:ext cx="3757612" cy="4765675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indent="0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1892181" y="6321424"/>
            <a:ext cx="2219931" cy="536575"/>
          </a:xfrm>
          <a:prstGeom prst="rect">
            <a:avLst/>
          </a:prstGeom>
        </p:spPr>
        <p:txBody>
          <a:bodyPr vert="horz" anchor="ctr" anchorCtr="0"/>
          <a:lstStyle>
            <a:lvl1pPr>
              <a:defRPr baseline="0"/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4941" y="360000"/>
            <a:ext cx="3840841" cy="532200"/>
          </a:xfrm>
          <a:prstGeom prst="rect">
            <a:avLst/>
          </a:prstGeom>
          <a:solidFill>
            <a:srgbClr val="005187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slide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7" hasCustomPrompt="1"/>
          </p:nvPr>
        </p:nvSpPr>
        <p:spPr>
          <a:xfrm>
            <a:off x="4211638" y="6321425"/>
            <a:ext cx="4932362" cy="260350"/>
          </a:xfrm>
          <a:prstGeom prst="rect">
            <a:avLst/>
          </a:prstGeom>
        </p:spPr>
        <p:txBody>
          <a:bodyPr vert="horz" rIns="360000" bIns="0" anchor="b" anchorCtr="0"/>
          <a:lstStyle>
            <a:lvl1pPr algn="r">
              <a:defRPr b="1" baseline="0"/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11" name="Segnaposto testo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11638" y="6581775"/>
            <a:ext cx="4932362" cy="276225"/>
          </a:xfrm>
          <a:prstGeom prst="rect">
            <a:avLst/>
          </a:prstGeom>
        </p:spPr>
        <p:txBody>
          <a:bodyPr vert="horz" tIns="0" rIns="360000" anchor="t" anchorCtr="0"/>
          <a:lstStyle>
            <a:lvl1pPr algn="r">
              <a:defRPr i="1" baseline="0"/>
            </a:lvl1pPr>
          </a:lstStyle>
          <a:p>
            <a:pPr lvl="0"/>
            <a:r>
              <a:rPr lang="it-IT" dirty="0"/>
              <a:t>Titolo e nome del </a:t>
            </a:r>
            <a:r>
              <a:rPr lang="it-IT" dirty="0" err="1"/>
              <a:t>presenter</a:t>
            </a:r>
            <a:endParaRPr lang="it-IT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154D415-F9EA-4CFF-9978-F8BA4FC9ADB3}"/>
              </a:ext>
            </a:extLst>
          </p:cNvPr>
          <p:cNvGrpSpPr/>
          <p:nvPr userDrawn="1"/>
        </p:nvGrpSpPr>
        <p:grpSpPr>
          <a:xfrm>
            <a:off x="122003" y="6424997"/>
            <a:ext cx="1414715" cy="386810"/>
            <a:chOff x="2030328" y="4886356"/>
            <a:chExt cx="5334563" cy="1458571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760A4F8-9317-45B8-B745-DD6990BF858F}"/>
                </a:ext>
              </a:extLst>
            </p:cNvPr>
            <p:cNvSpPr/>
            <p:nvPr/>
          </p:nvSpPr>
          <p:spPr bwMode="auto">
            <a:xfrm>
              <a:off x="2030328" y="4886356"/>
              <a:ext cx="5334563" cy="14585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762023"/>
              <a:endParaRPr lang="it-IT">
                <a:solidFill>
                  <a:srgbClr val="005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08" charset="0"/>
              </a:endParaRP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6D175DF-5D44-4288-A6DC-285A80DBD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05" y="4950393"/>
              <a:ext cx="5238037" cy="132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852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Sfondo+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4"/>
          <p:cNvSpPr>
            <a:spLocks noGrp="1"/>
          </p:cNvSpPr>
          <p:nvPr>
            <p:ph type="pic" sz="quarter" idx="15"/>
          </p:nvPr>
        </p:nvSpPr>
        <p:spPr>
          <a:xfrm>
            <a:off x="0" y="56868"/>
            <a:ext cx="9144000" cy="62629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000000"/>
                </a:solidFill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Clicca qui per inserire</a:t>
            </a:r>
          </a:p>
          <a:p>
            <a:r>
              <a:rPr lang="it-IT" dirty="0"/>
              <a:t>un’immagine di sfondo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6"/>
          </p:nvPr>
        </p:nvSpPr>
        <p:spPr>
          <a:xfrm>
            <a:off x="341313" y="5680075"/>
            <a:ext cx="8459787" cy="4937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8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1892181" y="6321424"/>
            <a:ext cx="2219931" cy="536575"/>
          </a:xfrm>
          <a:prstGeom prst="rect">
            <a:avLst/>
          </a:prstGeom>
        </p:spPr>
        <p:txBody>
          <a:bodyPr vert="horz" anchor="ctr" anchorCtr="0"/>
          <a:lstStyle>
            <a:lvl1pPr>
              <a:defRPr baseline="0"/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4941" y="360000"/>
            <a:ext cx="3840841" cy="532200"/>
          </a:xfrm>
          <a:prstGeom prst="rect">
            <a:avLst/>
          </a:prstGeom>
          <a:solidFill>
            <a:srgbClr val="005187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slide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7" hasCustomPrompt="1"/>
          </p:nvPr>
        </p:nvSpPr>
        <p:spPr>
          <a:xfrm>
            <a:off x="4211638" y="6321425"/>
            <a:ext cx="4932362" cy="260350"/>
          </a:xfrm>
          <a:prstGeom prst="rect">
            <a:avLst/>
          </a:prstGeom>
        </p:spPr>
        <p:txBody>
          <a:bodyPr vert="horz" rIns="360000" bIns="0" anchor="b" anchorCtr="0"/>
          <a:lstStyle>
            <a:lvl1pPr algn="r">
              <a:defRPr b="1" baseline="0"/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11" name="Segnaposto testo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11638" y="6581775"/>
            <a:ext cx="4932362" cy="276225"/>
          </a:xfrm>
          <a:prstGeom prst="rect">
            <a:avLst/>
          </a:prstGeom>
        </p:spPr>
        <p:txBody>
          <a:bodyPr vert="horz" tIns="0" rIns="360000" anchor="t" anchorCtr="0"/>
          <a:lstStyle>
            <a:lvl1pPr algn="r">
              <a:defRPr i="1" baseline="0"/>
            </a:lvl1pPr>
          </a:lstStyle>
          <a:p>
            <a:pPr lvl="0"/>
            <a:r>
              <a:rPr lang="it-IT" dirty="0"/>
              <a:t>Titolo e nome del </a:t>
            </a:r>
            <a:r>
              <a:rPr lang="it-IT" dirty="0" err="1"/>
              <a:t>presenter</a:t>
            </a:r>
            <a:endParaRPr lang="it-IT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154D415-F9EA-4CFF-9978-F8BA4FC9ADB3}"/>
              </a:ext>
            </a:extLst>
          </p:cNvPr>
          <p:cNvGrpSpPr/>
          <p:nvPr userDrawn="1"/>
        </p:nvGrpSpPr>
        <p:grpSpPr>
          <a:xfrm>
            <a:off x="122003" y="6424997"/>
            <a:ext cx="1414715" cy="386810"/>
            <a:chOff x="2030328" y="4886356"/>
            <a:chExt cx="5334563" cy="1458571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760A4F8-9317-45B8-B745-DD6990BF858F}"/>
                </a:ext>
              </a:extLst>
            </p:cNvPr>
            <p:cNvSpPr/>
            <p:nvPr/>
          </p:nvSpPr>
          <p:spPr bwMode="auto">
            <a:xfrm>
              <a:off x="2030328" y="4886356"/>
              <a:ext cx="5334563" cy="14585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762023"/>
              <a:endParaRPr lang="it-IT">
                <a:solidFill>
                  <a:srgbClr val="005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08" charset="0"/>
              </a:endParaRP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6D175DF-5D44-4288-A6DC-285A80DBD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05" y="4950393"/>
              <a:ext cx="5238037" cy="132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862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grafico 3"/>
          <p:cNvSpPr>
            <a:spLocks noGrp="1"/>
          </p:cNvSpPr>
          <p:nvPr>
            <p:ph type="chart" sz="quarter" idx="10" hasCustomPrompt="1"/>
          </p:nvPr>
        </p:nvSpPr>
        <p:spPr>
          <a:xfrm>
            <a:off x="341313" y="1114425"/>
            <a:ext cx="8459787" cy="436740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Inserisci qui un grafico</a:t>
            </a:r>
          </a:p>
          <a:p>
            <a:r>
              <a:rPr lang="it-IT" dirty="0"/>
              <a:t>I colori “auxologico” sono già preimpostati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6"/>
          </p:nvPr>
        </p:nvSpPr>
        <p:spPr>
          <a:xfrm>
            <a:off x="341313" y="5680075"/>
            <a:ext cx="8459787" cy="4937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9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1892181" y="6321424"/>
            <a:ext cx="2219931" cy="536575"/>
          </a:xfrm>
          <a:prstGeom prst="rect">
            <a:avLst/>
          </a:prstGeom>
        </p:spPr>
        <p:txBody>
          <a:bodyPr vert="horz" anchor="ctr" anchorCtr="0"/>
          <a:lstStyle>
            <a:lvl1pPr>
              <a:defRPr baseline="0"/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10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4941" y="360000"/>
            <a:ext cx="3840841" cy="532200"/>
          </a:xfrm>
          <a:prstGeom prst="rect">
            <a:avLst/>
          </a:prstGeom>
          <a:solidFill>
            <a:srgbClr val="005187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slide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5" hasCustomPrompt="1"/>
          </p:nvPr>
        </p:nvSpPr>
        <p:spPr>
          <a:xfrm>
            <a:off x="4211638" y="6321425"/>
            <a:ext cx="4932362" cy="260350"/>
          </a:xfrm>
          <a:prstGeom prst="rect">
            <a:avLst/>
          </a:prstGeom>
        </p:spPr>
        <p:txBody>
          <a:bodyPr vert="horz" rIns="360000" bIns="0" anchor="b" anchorCtr="0"/>
          <a:lstStyle>
            <a:lvl1pPr algn="r">
              <a:defRPr b="1" baseline="0"/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12" name="Segnaposto tes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11638" y="6581775"/>
            <a:ext cx="4932362" cy="276225"/>
          </a:xfrm>
          <a:prstGeom prst="rect">
            <a:avLst/>
          </a:prstGeom>
        </p:spPr>
        <p:txBody>
          <a:bodyPr vert="horz" tIns="0" rIns="360000" anchor="t" anchorCtr="0"/>
          <a:lstStyle>
            <a:lvl1pPr algn="r">
              <a:defRPr i="1" baseline="0"/>
            </a:lvl1pPr>
          </a:lstStyle>
          <a:p>
            <a:pPr lvl="0"/>
            <a:r>
              <a:rPr lang="it-IT" dirty="0"/>
              <a:t>Titolo e nome del </a:t>
            </a:r>
            <a:r>
              <a:rPr lang="it-IT" dirty="0" err="1"/>
              <a:t>presenter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D154D415-F9EA-4CFF-9978-F8BA4FC9ADB3}"/>
              </a:ext>
            </a:extLst>
          </p:cNvPr>
          <p:cNvGrpSpPr/>
          <p:nvPr userDrawn="1"/>
        </p:nvGrpSpPr>
        <p:grpSpPr>
          <a:xfrm>
            <a:off x="122003" y="6424997"/>
            <a:ext cx="1414715" cy="386810"/>
            <a:chOff x="2030328" y="4886356"/>
            <a:chExt cx="5334563" cy="1458571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760A4F8-9317-45B8-B745-DD6990BF858F}"/>
                </a:ext>
              </a:extLst>
            </p:cNvPr>
            <p:cNvSpPr/>
            <p:nvPr/>
          </p:nvSpPr>
          <p:spPr bwMode="auto">
            <a:xfrm>
              <a:off x="2030328" y="4886356"/>
              <a:ext cx="5334563" cy="14585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762023"/>
              <a:endParaRPr lang="it-IT">
                <a:solidFill>
                  <a:srgbClr val="005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08" charset="0"/>
              </a:endParaRP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6D175DF-5D44-4288-A6DC-285A80DBD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05" y="4950393"/>
              <a:ext cx="5238037" cy="132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5984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co+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411163" y="1247775"/>
            <a:ext cx="3414737" cy="4765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6" name="Segnaposto grafico 5"/>
          <p:cNvSpPr>
            <a:spLocks noGrp="1"/>
          </p:cNvSpPr>
          <p:nvPr>
            <p:ph type="chart" sz="quarter" idx="15" hasCustomPrompt="1"/>
          </p:nvPr>
        </p:nvSpPr>
        <p:spPr>
          <a:xfrm>
            <a:off x="3975100" y="1247775"/>
            <a:ext cx="4778375" cy="4765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Inserisci qui un grafico</a:t>
            </a:r>
          </a:p>
          <a:p>
            <a:r>
              <a:rPr lang="it-IT" dirty="0"/>
              <a:t>I colori “auxologico” sono già preimpostati</a:t>
            </a:r>
          </a:p>
        </p:txBody>
      </p:sp>
      <p:sp>
        <p:nvSpPr>
          <p:cNvPr id="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1892181" y="6321424"/>
            <a:ext cx="2219931" cy="536575"/>
          </a:xfrm>
          <a:prstGeom prst="rect">
            <a:avLst/>
          </a:prstGeom>
        </p:spPr>
        <p:txBody>
          <a:bodyPr vert="horz" anchor="ctr" anchorCtr="0"/>
          <a:lstStyle>
            <a:lvl1pPr>
              <a:defRPr baseline="0"/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4941" y="360000"/>
            <a:ext cx="3840841" cy="532200"/>
          </a:xfrm>
          <a:prstGeom prst="rect">
            <a:avLst/>
          </a:prstGeom>
          <a:solidFill>
            <a:srgbClr val="005187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slide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7" hasCustomPrompt="1"/>
          </p:nvPr>
        </p:nvSpPr>
        <p:spPr>
          <a:xfrm>
            <a:off x="4211638" y="6321425"/>
            <a:ext cx="4932362" cy="260350"/>
          </a:xfrm>
          <a:prstGeom prst="rect">
            <a:avLst/>
          </a:prstGeom>
        </p:spPr>
        <p:txBody>
          <a:bodyPr vert="horz" rIns="360000" bIns="0" anchor="b" anchorCtr="0"/>
          <a:lstStyle>
            <a:lvl1pPr algn="r">
              <a:defRPr b="1" baseline="0"/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11" name="Segnaposto testo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11638" y="6581775"/>
            <a:ext cx="4932362" cy="276225"/>
          </a:xfrm>
          <a:prstGeom prst="rect">
            <a:avLst/>
          </a:prstGeom>
        </p:spPr>
        <p:txBody>
          <a:bodyPr vert="horz" tIns="0" rIns="360000" anchor="t" anchorCtr="0"/>
          <a:lstStyle>
            <a:lvl1pPr algn="r">
              <a:defRPr i="1" baseline="0"/>
            </a:lvl1pPr>
          </a:lstStyle>
          <a:p>
            <a:pPr lvl="0"/>
            <a:r>
              <a:rPr lang="it-IT" dirty="0"/>
              <a:t>Titolo e nome del </a:t>
            </a:r>
            <a:r>
              <a:rPr lang="it-IT" dirty="0" err="1"/>
              <a:t>presenter</a:t>
            </a:r>
            <a:endParaRPr lang="it-IT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154D415-F9EA-4CFF-9978-F8BA4FC9ADB3}"/>
              </a:ext>
            </a:extLst>
          </p:cNvPr>
          <p:cNvGrpSpPr/>
          <p:nvPr userDrawn="1"/>
        </p:nvGrpSpPr>
        <p:grpSpPr>
          <a:xfrm>
            <a:off x="122003" y="6424997"/>
            <a:ext cx="1414715" cy="386810"/>
            <a:chOff x="2030328" y="4886356"/>
            <a:chExt cx="5334563" cy="1458571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760A4F8-9317-45B8-B745-DD6990BF858F}"/>
                </a:ext>
              </a:extLst>
            </p:cNvPr>
            <p:cNvSpPr/>
            <p:nvPr/>
          </p:nvSpPr>
          <p:spPr bwMode="auto">
            <a:xfrm>
              <a:off x="2030328" y="4886356"/>
              <a:ext cx="5334563" cy="14585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762023"/>
              <a:endParaRPr lang="it-IT">
                <a:solidFill>
                  <a:srgbClr val="005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08" charset="0"/>
              </a:endParaRP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6D175DF-5D44-4288-A6DC-285A80DBD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05" y="4950393"/>
              <a:ext cx="5238037" cy="132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07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114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ppio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0"/>
          <p:cNvSpPr>
            <a:spLocks noGrp="1"/>
          </p:cNvSpPr>
          <p:nvPr>
            <p:ph type="body" sz="quarter" idx="12"/>
          </p:nvPr>
        </p:nvSpPr>
        <p:spPr>
          <a:xfrm>
            <a:off x="403225" y="5245100"/>
            <a:ext cx="3989388" cy="776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6" name="Segnaposto testo 10"/>
          <p:cNvSpPr>
            <a:spLocks noGrp="1"/>
          </p:cNvSpPr>
          <p:nvPr>
            <p:ph type="body" sz="quarter" idx="13"/>
          </p:nvPr>
        </p:nvSpPr>
        <p:spPr>
          <a:xfrm>
            <a:off x="4736167" y="5245100"/>
            <a:ext cx="3989388" cy="776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9" name="Segnaposto grafico 7"/>
          <p:cNvSpPr>
            <a:spLocks noGrp="1"/>
          </p:cNvSpPr>
          <p:nvPr>
            <p:ph type="chart" sz="quarter" idx="14"/>
          </p:nvPr>
        </p:nvSpPr>
        <p:spPr>
          <a:xfrm>
            <a:off x="403225" y="1330325"/>
            <a:ext cx="3989388" cy="3705225"/>
          </a:xfrm>
          <a:prstGeom prst="rect">
            <a:avLst/>
          </a:prstGeom>
        </p:spPr>
        <p:txBody>
          <a:bodyPr vert="horz"/>
          <a:lstStyle/>
          <a:p>
            <a:endParaRPr lang="it-IT" dirty="0"/>
          </a:p>
        </p:txBody>
      </p:sp>
      <p:sp>
        <p:nvSpPr>
          <p:cNvPr id="11" name="Segnaposto grafico 7"/>
          <p:cNvSpPr>
            <a:spLocks noGrp="1"/>
          </p:cNvSpPr>
          <p:nvPr>
            <p:ph type="chart" sz="quarter" idx="15"/>
          </p:nvPr>
        </p:nvSpPr>
        <p:spPr>
          <a:xfrm>
            <a:off x="4736167" y="1330325"/>
            <a:ext cx="3989388" cy="3705225"/>
          </a:xfrm>
          <a:prstGeom prst="rect">
            <a:avLst/>
          </a:prstGeom>
        </p:spPr>
        <p:txBody>
          <a:bodyPr vert="horz"/>
          <a:lstStyle/>
          <a:p>
            <a:endParaRPr lang="it-IT" dirty="0"/>
          </a:p>
        </p:txBody>
      </p:sp>
      <p:sp>
        <p:nvSpPr>
          <p:cNvPr id="12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1892181" y="6321424"/>
            <a:ext cx="2219931" cy="536575"/>
          </a:xfrm>
          <a:prstGeom prst="rect">
            <a:avLst/>
          </a:prstGeom>
        </p:spPr>
        <p:txBody>
          <a:bodyPr vert="horz" anchor="ctr" anchorCtr="0"/>
          <a:lstStyle>
            <a:lvl1pPr>
              <a:defRPr baseline="0"/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13" name="Segnaposto testo 15"/>
          <p:cNvSpPr>
            <a:spLocks noGrp="1"/>
          </p:cNvSpPr>
          <p:nvPr>
            <p:ph type="body" sz="quarter" idx="17" hasCustomPrompt="1"/>
          </p:nvPr>
        </p:nvSpPr>
        <p:spPr>
          <a:xfrm>
            <a:off x="-14941" y="360000"/>
            <a:ext cx="3840841" cy="532200"/>
          </a:xfrm>
          <a:prstGeom prst="rect">
            <a:avLst/>
          </a:prstGeom>
          <a:solidFill>
            <a:srgbClr val="005187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slide</a:t>
            </a:r>
          </a:p>
        </p:txBody>
      </p:sp>
      <p:sp>
        <p:nvSpPr>
          <p:cNvPr id="14" name="Segnaposto testo 7"/>
          <p:cNvSpPr>
            <a:spLocks noGrp="1"/>
          </p:cNvSpPr>
          <p:nvPr>
            <p:ph type="body" sz="quarter" idx="18" hasCustomPrompt="1"/>
          </p:nvPr>
        </p:nvSpPr>
        <p:spPr>
          <a:xfrm>
            <a:off x="4211638" y="6321425"/>
            <a:ext cx="4932362" cy="260350"/>
          </a:xfrm>
          <a:prstGeom prst="rect">
            <a:avLst/>
          </a:prstGeom>
        </p:spPr>
        <p:txBody>
          <a:bodyPr vert="horz" rIns="360000" bIns="0" anchor="b" anchorCtr="0"/>
          <a:lstStyle>
            <a:lvl1pPr algn="r">
              <a:defRPr b="1" baseline="0"/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15" name="Segnaposto tes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11638" y="6581775"/>
            <a:ext cx="4932362" cy="276225"/>
          </a:xfrm>
          <a:prstGeom prst="rect">
            <a:avLst/>
          </a:prstGeom>
        </p:spPr>
        <p:txBody>
          <a:bodyPr vert="horz" tIns="0" rIns="360000" anchor="t" anchorCtr="0"/>
          <a:lstStyle>
            <a:lvl1pPr algn="r">
              <a:defRPr i="1" baseline="0"/>
            </a:lvl1pPr>
          </a:lstStyle>
          <a:p>
            <a:pPr lvl="0"/>
            <a:r>
              <a:rPr lang="it-IT" dirty="0"/>
              <a:t>Titolo e nome del </a:t>
            </a:r>
            <a:r>
              <a:rPr lang="it-IT" dirty="0" err="1"/>
              <a:t>presenter</a:t>
            </a:r>
            <a:endParaRPr lang="it-IT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D154D415-F9EA-4CFF-9978-F8BA4FC9ADB3}"/>
              </a:ext>
            </a:extLst>
          </p:cNvPr>
          <p:cNvGrpSpPr/>
          <p:nvPr userDrawn="1"/>
        </p:nvGrpSpPr>
        <p:grpSpPr>
          <a:xfrm>
            <a:off x="122003" y="6424997"/>
            <a:ext cx="1414715" cy="386810"/>
            <a:chOff x="2030328" y="4886356"/>
            <a:chExt cx="5334563" cy="1458571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2760A4F8-9317-45B8-B745-DD6990BF858F}"/>
                </a:ext>
              </a:extLst>
            </p:cNvPr>
            <p:cNvSpPr/>
            <p:nvPr/>
          </p:nvSpPr>
          <p:spPr bwMode="auto">
            <a:xfrm>
              <a:off x="2030328" y="4886356"/>
              <a:ext cx="5334563" cy="14585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762023"/>
              <a:endParaRPr lang="it-IT">
                <a:solidFill>
                  <a:srgbClr val="005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08" charset="0"/>
              </a:endParaRP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16D175DF-5D44-4288-A6DC-285A80DBD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05" y="4950393"/>
              <a:ext cx="5238037" cy="132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7223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1892181" y="6321424"/>
            <a:ext cx="2219931" cy="536575"/>
          </a:xfrm>
          <a:prstGeom prst="rect">
            <a:avLst/>
          </a:prstGeom>
        </p:spPr>
        <p:txBody>
          <a:bodyPr vert="horz" anchor="ctr" anchorCtr="0"/>
          <a:lstStyle>
            <a:lvl1pPr>
              <a:defRPr baseline="0"/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4" name="Segnaposto testo 7"/>
          <p:cNvSpPr>
            <a:spLocks noGrp="1"/>
          </p:cNvSpPr>
          <p:nvPr>
            <p:ph type="body" sz="quarter" idx="18" hasCustomPrompt="1"/>
          </p:nvPr>
        </p:nvSpPr>
        <p:spPr>
          <a:xfrm>
            <a:off x="4211638" y="6321425"/>
            <a:ext cx="4932362" cy="260350"/>
          </a:xfrm>
          <a:prstGeom prst="rect">
            <a:avLst/>
          </a:prstGeom>
        </p:spPr>
        <p:txBody>
          <a:bodyPr vert="horz" rIns="360000" bIns="0" anchor="b" anchorCtr="0"/>
          <a:lstStyle>
            <a:lvl1pPr algn="r">
              <a:defRPr b="1" baseline="0"/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5" name="Segnaposto tes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4211638" y="6581775"/>
            <a:ext cx="4932362" cy="276225"/>
          </a:xfrm>
          <a:prstGeom prst="rect">
            <a:avLst/>
          </a:prstGeom>
        </p:spPr>
        <p:txBody>
          <a:bodyPr vert="horz" tIns="0" rIns="360000" anchor="t" anchorCtr="0"/>
          <a:lstStyle>
            <a:lvl1pPr algn="r">
              <a:defRPr i="1" baseline="0"/>
            </a:lvl1pPr>
          </a:lstStyle>
          <a:p>
            <a:pPr lvl="0"/>
            <a:r>
              <a:rPr lang="it-IT" dirty="0"/>
              <a:t>Titolo e nome del </a:t>
            </a:r>
            <a:r>
              <a:rPr lang="it-IT" dirty="0" err="1"/>
              <a:t>presenter</a:t>
            </a:r>
            <a:endParaRPr lang="it-IT" dirty="0"/>
          </a:p>
        </p:txBody>
      </p:sp>
      <p:sp>
        <p:nvSpPr>
          <p:cNvPr id="6" name="Segnaposto testo 15"/>
          <p:cNvSpPr>
            <a:spLocks noGrp="1"/>
          </p:cNvSpPr>
          <p:nvPr>
            <p:ph type="body" sz="quarter" idx="17" hasCustomPrompt="1"/>
          </p:nvPr>
        </p:nvSpPr>
        <p:spPr>
          <a:xfrm>
            <a:off x="-14941" y="360000"/>
            <a:ext cx="3840841" cy="532200"/>
          </a:xfrm>
          <a:prstGeom prst="rect">
            <a:avLst/>
          </a:prstGeom>
          <a:solidFill>
            <a:srgbClr val="005187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slide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20"/>
          </p:nvPr>
        </p:nvSpPr>
        <p:spPr>
          <a:xfrm>
            <a:off x="319800" y="1133475"/>
            <a:ext cx="8470188" cy="4275138"/>
          </a:xfrm>
          <a:prstGeom prst="rect">
            <a:avLst/>
          </a:prstGeom>
        </p:spPr>
        <p:txBody>
          <a:bodyPr vert="horz"/>
          <a:lstStyle/>
          <a:p>
            <a:endParaRPr lang="it-IT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341313" y="5680075"/>
            <a:ext cx="8459787" cy="4937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endParaRPr lang="it-IT" dirty="0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D154D415-F9EA-4CFF-9978-F8BA4FC9ADB3}"/>
              </a:ext>
            </a:extLst>
          </p:cNvPr>
          <p:cNvGrpSpPr/>
          <p:nvPr userDrawn="1"/>
        </p:nvGrpSpPr>
        <p:grpSpPr>
          <a:xfrm>
            <a:off x="122003" y="6424997"/>
            <a:ext cx="1414715" cy="386810"/>
            <a:chOff x="2030328" y="4886356"/>
            <a:chExt cx="5334563" cy="1458571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2760A4F8-9317-45B8-B745-DD6990BF858F}"/>
                </a:ext>
              </a:extLst>
            </p:cNvPr>
            <p:cNvSpPr/>
            <p:nvPr/>
          </p:nvSpPr>
          <p:spPr bwMode="auto">
            <a:xfrm>
              <a:off x="2030328" y="4886356"/>
              <a:ext cx="5334563" cy="14585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762023"/>
              <a:endParaRPr lang="it-IT">
                <a:solidFill>
                  <a:srgbClr val="005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08" charset="0"/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6D175DF-5D44-4288-A6DC-285A80DBD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05" y="4950393"/>
              <a:ext cx="5238037" cy="132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9920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 Bas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313488"/>
            <a:ext cx="9144000" cy="54451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51175"/>
            <a:ext cx="9144000" cy="3476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25" y="3539041"/>
            <a:ext cx="9144000" cy="43174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1"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Nome e titolo del </a:t>
            </a:r>
            <a:r>
              <a:rPr lang="it-IT" dirty="0" err="1"/>
              <a:t>presenter</a:t>
            </a:r>
            <a:endParaRPr lang="it-IT" dirty="0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5" y="2392363"/>
            <a:ext cx="9144000" cy="5651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baseline="0"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993093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313488"/>
            <a:ext cx="9144000" cy="54451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5" name="Segnaposto tes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25" y="2540000"/>
            <a:ext cx="9144000" cy="383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6" name="Segnaposto tes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057953"/>
            <a:ext cx="9144000" cy="4047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1"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Nome e titolo del </a:t>
            </a:r>
            <a:r>
              <a:rPr lang="it-IT" dirty="0" err="1"/>
              <a:t>presenter</a:t>
            </a:r>
            <a:endParaRPr lang="it-IT" dirty="0"/>
          </a:p>
        </p:txBody>
      </p:sp>
      <p:sp>
        <p:nvSpPr>
          <p:cNvPr id="8" name="Segnaposto immagine 7"/>
          <p:cNvSpPr>
            <a:spLocks noGrp="1"/>
          </p:cNvSpPr>
          <p:nvPr>
            <p:ph type="pic" sz="quarter" idx="13" hasCustomPrompt="1"/>
          </p:nvPr>
        </p:nvSpPr>
        <p:spPr>
          <a:xfrm>
            <a:off x="2795877" y="3600450"/>
            <a:ext cx="3700462" cy="250190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/>
            </a:lvl1pPr>
          </a:lstStyle>
          <a:p>
            <a:r>
              <a:rPr lang="it-IT" dirty="0"/>
              <a:t>Clicca qui per inserire  un’immagine </a:t>
            </a:r>
          </a:p>
        </p:txBody>
      </p:sp>
      <p:sp>
        <p:nvSpPr>
          <p:cNvPr id="7" name="Segnaposto tes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5" y="2010005"/>
            <a:ext cx="9144000" cy="52999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baseline="0"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3985265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 defTabSz="457200"/>
            <a:fld id="{1160EA64-D806-43AC-9DF2-F8C432F32B4C}" type="datetimeFigureOut">
              <a:rPr lang="en-US">
                <a:solidFill>
                  <a:prstClr val="black"/>
                </a:solidFill>
              </a:rPr>
              <a:pPr defTabSz="457200"/>
              <a:t>12/10/2025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defTabSz="457200"/>
            <a:fld id="{8A7A6979-0714-4377-B894-6BE4C2D6E202}" type="slidenum">
              <a:rPr lang="en-US">
                <a:solidFill>
                  <a:prstClr val="black"/>
                </a:solidFill>
              </a:rPr>
              <a:pPr defTabSz="457200"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18759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3200" b="1" i="1">
              <a:solidFill>
                <a:prstClr val="white"/>
              </a:solidFill>
            </a:endParaRPr>
          </a:p>
        </p:txBody>
      </p:sp>
      <p:sp>
        <p:nvSpPr>
          <p:cNvPr id="4" name="Rettangolo 3"/>
          <p:cNvSpPr/>
          <p:nvPr userDrawn="1"/>
        </p:nvSpPr>
        <p:spPr>
          <a:xfrm>
            <a:off x="0" y="6126183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3200" b="1" i="1">
              <a:solidFill>
                <a:prstClr val="white"/>
              </a:solidFill>
            </a:endParaRPr>
          </a:p>
        </p:txBody>
      </p:sp>
      <p:pic>
        <p:nvPicPr>
          <p:cNvPr id="5" name="Immagine 5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6356350"/>
            <a:ext cx="30289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105597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colonna+img oriz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411163" y="1247775"/>
            <a:ext cx="3414737" cy="4765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4" name="Segnaposto immagine 2"/>
          <p:cNvSpPr>
            <a:spLocks noGrp="1"/>
          </p:cNvSpPr>
          <p:nvPr>
            <p:ph type="pic" sz="quarter" idx="15"/>
          </p:nvPr>
        </p:nvSpPr>
        <p:spPr>
          <a:xfrm>
            <a:off x="4094163" y="1247775"/>
            <a:ext cx="5049837" cy="4765675"/>
          </a:xfrm>
          <a:prstGeom prst="rect">
            <a:avLst/>
          </a:prstGeom>
        </p:spPr>
        <p:txBody>
          <a:bodyPr vert="horz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Clicca qui per inserire un’immagine</a:t>
            </a:r>
          </a:p>
          <a:p>
            <a:endParaRPr lang="it-IT" dirty="0"/>
          </a:p>
        </p:txBody>
      </p:sp>
      <p:sp>
        <p:nvSpPr>
          <p:cNvPr id="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1892181" y="6321424"/>
            <a:ext cx="2219931" cy="536575"/>
          </a:xfrm>
          <a:prstGeom prst="rect">
            <a:avLst/>
          </a:prstGeom>
        </p:spPr>
        <p:txBody>
          <a:bodyPr vert="horz" anchor="ctr" anchorCtr="0"/>
          <a:lstStyle>
            <a:lvl1pPr>
              <a:defRPr baseline="0"/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4941" y="360000"/>
            <a:ext cx="3840841" cy="532200"/>
          </a:xfrm>
          <a:prstGeom prst="rect">
            <a:avLst/>
          </a:prstGeom>
          <a:solidFill>
            <a:srgbClr val="005187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slide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7" hasCustomPrompt="1"/>
          </p:nvPr>
        </p:nvSpPr>
        <p:spPr>
          <a:xfrm>
            <a:off x="4211638" y="6321425"/>
            <a:ext cx="4932362" cy="260350"/>
          </a:xfrm>
          <a:prstGeom prst="rect">
            <a:avLst/>
          </a:prstGeom>
        </p:spPr>
        <p:txBody>
          <a:bodyPr vert="horz" rIns="360000" bIns="0" anchor="b" anchorCtr="0"/>
          <a:lstStyle>
            <a:lvl1pPr algn="r">
              <a:defRPr b="1" baseline="0"/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11" name="Segnaposto testo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11638" y="6581775"/>
            <a:ext cx="4932362" cy="276225"/>
          </a:xfrm>
          <a:prstGeom prst="rect">
            <a:avLst/>
          </a:prstGeom>
        </p:spPr>
        <p:txBody>
          <a:bodyPr vert="horz" tIns="0" rIns="360000" anchor="t" anchorCtr="0"/>
          <a:lstStyle>
            <a:lvl1pPr algn="r">
              <a:defRPr i="1" baseline="0"/>
            </a:lvl1pPr>
          </a:lstStyle>
          <a:p>
            <a:pPr lvl="0"/>
            <a:r>
              <a:rPr lang="it-IT" dirty="0"/>
              <a:t>Titolo e nome del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631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 Bas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313488"/>
            <a:ext cx="9144000" cy="54451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51175"/>
            <a:ext cx="9144000" cy="3476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25" y="3539041"/>
            <a:ext cx="9144000" cy="43174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1"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Nome e titolo del </a:t>
            </a:r>
            <a:r>
              <a:rPr lang="it-IT" dirty="0" err="1"/>
              <a:t>presenter</a:t>
            </a:r>
            <a:endParaRPr lang="it-IT" dirty="0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5" y="2392363"/>
            <a:ext cx="9144000" cy="5651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baseline="0"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620313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313488"/>
            <a:ext cx="9144000" cy="54451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5" name="Segnaposto tes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25" y="2540000"/>
            <a:ext cx="9144000" cy="383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6" name="Segnaposto tes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057953"/>
            <a:ext cx="9144000" cy="4047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1"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Nome e titolo del </a:t>
            </a:r>
            <a:r>
              <a:rPr lang="it-IT" dirty="0" err="1"/>
              <a:t>presenter</a:t>
            </a:r>
            <a:endParaRPr lang="it-IT" dirty="0"/>
          </a:p>
        </p:txBody>
      </p:sp>
      <p:sp>
        <p:nvSpPr>
          <p:cNvPr id="8" name="Segnaposto immagine 7"/>
          <p:cNvSpPr>
            <a:spLocks noGrp="1"/>
          </p:cNvSpPr>
          <p:nvPr>
            <p:ph type="pic" sz="quarter" idx="13" hasCustomPrompt="1"/>
          </p:nvPr>
        </p:nvSpPr>
        <p:spPr>
          <a:xfrm>
            <a:off x="2795877" y="3600450"/>
            <a:ext cx="3700462" cy="2501900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/>
            </a:lvl1pPr>
          </a:lstStyle>
          <a:p>
            <a:r>
              <a:rPr lang="it-IT" dirty="0"/>
              <a:t>Clicca qui per inserire  un’immagine </a:t>
            </a:r>
          </a:p>
        </p:txBody>
      </p:sp>
      <p:sp>
        <p:nvSpPr>
          <p:cNvPr id="7" name="Segnaposto tes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5" y="2010005"/>
            <a:ext cx="9144000" cy="52999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baseline="0"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789595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 defTabSz="457200"/>
            <a:fld id="{1160EA64-D806-43AC-9DF2-F8C432F32B4C}" type="datetimeFigureOut">
              <a:rPr lang="en-US">
                <a:solidFill>
                  <a:prstClr val="black"/>
                </a:solidFill>
              </a:rPr>
              <a:pPr defTabSz="457200"/>
              <a:t>12/10/2025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 defTabSz="457200"/>
            <a:fld id="{8A7A6979-0714-4377-B894-6BE4C2D6E202}" type="slidenum">
              <a:rPr lang="en-US">
                <a:solidFill>
                  <a:prstClr val="black"/>
                </a:solidFill>
              </a:rPr>
              <a:pPr defTabSz="457200"/>
              <a:t>‹N›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96446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829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0" y="0"/>
            <a:ext cx="9144000" cy="1270000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3200" b="1" i="1">
              <a:solidFill>
                <a:prstClr val="white"/>
              </a:solidFill>
            </a:endParaRPr>
          </a:p>
        </p:txBody>
      </p:sp>
      <p:sp>
        <p:nvSpPr>
          <p:cNvPr id="4" name="Rettangolo 3"/>
          <p:cNvSpPr/>
          <p:nvPr userDrawn="1"/>
        </p:nvSpPr>
        <p:spPr>
          <a:xfrm>
            <a:off x="0" y="6126183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3200" b="1" i="1">
              <a:solidFill>
                <a:prstClr val="white"/>
              </a:solidFill>
            </a:endParaRPr>
          </a:p>
        </p:txBody>
      </p:sp>
      <p:pic>
        <p:nvPicPr>
          <p:cNvPr id="5" name="Immagine 5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6356350"/>
            <a:ext cx="30289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617311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colonna+img oriz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411163" y="1247775"/>
            <a:ext cx="3414737" cy="4765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inserire il testo</a:t>
            </a:r>
          </a:p>
        </p:txBody>
      </p:sp>
      <p:sp>
        <p:nvSpPr>
          <p:cNvPr id="4" name="Segnaposto immagine 2"/>
          <p:cNvSpPr>
            <a:spLocks noGrp="1"/>
          </p:cNvSpPr>
          <p:nvPr>
            <p:ph type="pic" sz="quarter" idx="15"/>
          </p:nvPr>
        </p:nvSpPr>
        <p:spPr>
          <a:xfrm>
            <a:off x="4094163" y="1247775"/>
            <a:ext cx="5049837" cy="4765675"/>
          </a:xfrm>
          <a:prstGeom prst="rect">
            <a:avLst/>
          </a:prstGeom>
        </p:spPr>
        <p:txBody>
          <a:bodyPr vert="horz"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Clicca qui per inserire un’immagine</a:t>
            </a:r>
          </a:p>
          <a:p>
            <a:endParaRPr lang="it-IT" dirty="0"/>
          </a:p>
        </p:txBody>
      </p:sp>
      <p:sp>
        <p:nvSpPr>
          <p:cNvPr id="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1892181" y="6321424"/>
            <a:ext cx="2219931" cy="536575"/>
          </a:xfrm>
          <a:prstGeom prst="rect">
            <a:avLst/>
          </a:prstGeom>
        </p:spPr>
        <p:txBody>
          <a:bodyPr vert="horz" anchor="ctr" anchorCtr="0"/>
          <a:lstStyle>
            <a:lvl1pPr>
              <a:defRPr baseline="0"/>
            </a:lvl1pPr>
          </a:lstStyle>
          <a:p>
            <a:pPr lvl="0"/>
            <a:r>
              <a:rPr lang="it-IT" dirty="0"/>
              <a:t>Inserisci qui LUOGO e DATA</a:t>
            </a:r>
          </a:p>
        </p:txBody>
      </p:sp>
      <p:sp>
        <p:nvSpPr>
          <p:cNvPr id="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4941" y="360000"/>
            <a:ext cx="3840841" cy="532200"/>
          </a:xfrm>
          <a:prstGeom prst="rect">
            <a:avLst/>
          </a:prstGeom>
          <a:solidFill>
            <a:srgbClr val="005187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 della slide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7" hasCustomPrompt="1"/>
          </p:nvPr>
        </p:nvSpPr>
        <p:spPr>
          <a:xfrm>
            <a:off x="4211638" y="6321425"/>
            <a:ext cx="4932362" cy="260350"/>
          </a:xfrm>
          <a:prstGeom prst="rect">
            <a:avLst/>
          </a:prstGeom>
        </p:spPr>
        <p:txBody>
          <a:bodyPr vert="horz" rIns="360000" bIns="0" anchor="b" anchorCtr="0"/>
          <a:lstStyle>
            <a:lvl1pPr algn="r">
              <a:defRPr b="1" baseline="0"/>
            </a:lvl1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11" name="Segnaposto testo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11638" y="6581775"/>
            <a:ext cx="4932362" cy="276225"/>
          </a:xfrm>
          <a:prstGeom prst="rect">
            <a:avLst/>
          </a:prstGeom>
        </p:spPr>
        <p:txBody>
          <a:bodyPr vert="horz" tIns="0" rIns="360000" anchor="t" anchorCtr="0"/>
          <a:lstStyle>
            <a:lvl1pPr algn="r">
              <a:defRPr i="1" baseline="0"/>
            </a:lvl1pPr>
          </a:lstStyle>
          <a:p>
            <a:pPr lvl="0"/>
            <a:r>
              <a:rPr lang="it-IT" dirty="0"/>
              <a:t>Titolo e nome del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4140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21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40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03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91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52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75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9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9C698-8121-E647-9727-0CED8301B9BC}" type="datetimeFigureOut">
              <a:rPr lang="it-IT" smtClean="0"/>
              <a:t>10/12/2025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C6E8-9467-074A-A48C-45987CD91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34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;p16"/>
          <p:cNvSpPr/>
          <p:nvPr userDrawn="1"/>
        </p:nvSpPr>
        <p:spPr>
          <a:xfrm>
            <a:off x="-50" y="6325950"/>
            <a:ext cx="9144000" cy="532200"/>
          </a:xfrm>
          <a:prstGeom prst="rect">
            <a:avLst/>
          </a:prstGeom>
          <a:solidFill>
            <a:srgbClr val="0051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 dirty="0">
              <a:solidFill>
                <a:srgbClr val="005187"/>
              </a:solidFill>
            </a:endParaRPr>
          </a:p>
        </p:txBody>
      </p:sp>
      <p:sp>
        <p:nvSpPr>
          <p:cNvPr id="8" name="Google Shape;91;p16"/>
          <p:cNvSpPr/>
          <p:nvPr userDrawn="1"/>
        </p:nvSpPr>
        <p:spPr>
          <a:xfrm>
            <a:off x="25" y="0"/>
            <a:ext cx="9144000" cy="55800"/>
          </a:xfrm>
          <a:prstGeom prst="rect">
            <a:avLst/>
          </a:prstGeom>
          <a:solidFill>
            <a:srgbClr val="0051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srgbClr val="005187"/>
              </a:solidFill>
            </a:endParaRPr>
          </a:p>
        </p:txBody>
      </p:sp>
      <p:pic>
        <p:nvPicPr>
          <p:cNvPr id="9" name="Google Shape;94;p16"/>
          <p:cNvPicPr preferRelativeResize="0"/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8225" y="6409960"/>
            <a:ext cx="1258900" cy="399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testo 11"/>
          <p:cNvSpPr txBox="1">
            <a:spLocks/>
          </p:cNvSpPr>
          <p:nvPr userDrawn="1"/>
        </p:nvSpPr>
        <p:spPr>
          <a:xfrm>
            <a:off x="0" y="6313488"/>
            <a:ext cx="9144000" cy="54451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>
                <a:solidFill>
                  <a:srgbClr val="FFFFFF"/>
                </a:solidFill>
              </a:rPr>
              <a:t>Milano, 29 Novembre 2018</a:t>
            </a:r>
            <a:endParaRPr lang="it-IT" sz="1400" dirty="0">
              <a:solidFill>
                <a:srgbClr val="FFFFFF"/>
              </a:solidFill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154D415-F9EA-4CFF-9978-F8BA4FC9ADB3}"/>
              </a:ext>
            </a:extLst>
          </p:cNvPr>
          <p:cNvGrpSpPr/>
          <p:nvPr userDrawn="1"/>
        </p:nvGrpSpPr>
        <p:grpSpPr>
          <a:xfrm>
            <a:off x="122003" y="6424997"/>
            <a:ext cx="1414715" cy="386810"/>
            <a:chOff x="2030328" y="4886356"/>
            <a:chExt cx="5334563" cy="1458571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2760A4F8-9317-45B8-B745-DD6990BF858F}"/>
                </a:ext>
              </a:extLst>
            </p:cNvPr>
            <p:cNvSpPr/>
            <p:nvPr/>
          </p:nvSpPr>
          <p:spPr bwMode="auto">
            <a:xfrm>
              <a:off x="2030328" y="4886356"/>
              <a:ext cx="5334563" cy="14585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762023"/>
              <a:endParaRPr lang="it-IT">
                <a:solidFill>
                  <a:srgbClr val="005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08" charset="0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6D175DF-5D44-4288-A6DC-285A80DBD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805" y="4950393"/>
              <a:ext cx="5238037" cy="132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604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 baseline="0">
          <a:solidFill>
            <a:schemeClr val="bg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10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/>
          <p:cNvSpPr/>
          <p:nvPr userDrawn="1"/>
        </p:nvSpPr>
        <p:spPr>
          <a:xfrm>
            <a:off x="-50" y="6325950"/>
            <a:ext cx="9144000" cy="532200"/>
          </a:xfrm>
          <a:prstGeom prst="rect">
            <a:avLst/>
          </a:prstGeom>
          <a:solidFill>
            <a:srgbClr val="0051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pic>
        <p:nvPicPr>
          <p:cNvPr id="11" name="Google Shape;59;p13"/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0038" y="592723"/>
            <a:ext cx="2743985" cy="8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1;p16"/>
          <p:cNvSpPr/>
          <p:nvPr userDrawn="1"/>
        </p:nvSpPr>
        <p:spPr>
          <a:xfrm>
            <a:off x="25" y="0"/>
            <a:ext cx="9144000" cy="55800"/>
          </a:xfrm>
          <a:prstGeom prst="rect">
            <a:avLst/>
          </a:prstGeom>
          <a:solidFill>
            <a:srgbClr val="0051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3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/>
          <p:cNvSpPr/>
          <p:nvPr userDrawn="1"/>
        </p:nvSpPr>
        <p:spPr>
          <a:xfrm>
            <a:off x="-50" y="6325950"/>
            <a:ext cx="9144000" cy="532200"/>
          </a:xfrm>
          <a:prstGeom prst="rect">
            <a:avLst/>
          </a:prstGeom>
          <a:solidFill>
            <a:srgbClr val="0051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pic>
        <p:nvPicPr>
          <p:cNvPr id="11" name="Google Shape;59;p13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00038" y="592723"/>
            <a:ext cx="2743985" cy="8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1;p16"/>
          <p:cNvSpPr/>
          <p:nvPr userDrawn="1"/>
        </p:nvSpPr>
        <p:spPr>
          <a:xfrm>
            <a:off x="25" y="0"/>
            <a:ext cx="9144000" cy="55800"/>
          </a:xfrm>
          <a:prstGeom prst="rect">
            <a:avLst/>
          </a:prstGeom>
          <a:solidFill>
            <a:srgbClr val="0051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7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AC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58CCD464-23B6-7FF1-2A4F-9B13E261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11" y="5908143"/>
            <a:ext cx="2200148" cy="6214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F042149-9D06-193F-E18A-990E3C484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82" y="5725128"/>
            <a:ext cx="808736" cy="80873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8BB746-E1CE-89EC-FD11-D11ACD42ECC0}"/>
              </a:ext>
            </a:extLst>
          </p:cNvPr>
          <p:cNvSpPr txBox="1"/>
          <p:nvPr/>
        </p:nvSpPr>
        <p:spPr>
          <a:xfrm>
            <a:off x="2927528" y="5725128"/>
            <a:ext cx="354526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Dipartmento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di Neuroscienze e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Laboratorio di Neuroscienze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IRCCS Istituto Auxologico Italiano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Università degli Studi di Milano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953FE6-4CCB-DD47-D4AD-09B1AEA2AF27}"/>
              </a:ext>
            </a:extLst>
          </p:cNvPr>
          <p:cNvSpPr txBox="1"/>
          <p:nvPr/>
        </p:nvSpPr>
        <p:spPr>
          <a:xfrm>
            <a:off x="3439670" y="4717897"/>
            <a:ext cx="22646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Vincenzo Silani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testo, vestiti, schermata, poster&#10;&#10;Il contenuto generato dall'IA potrebbe non essere corretto.">
            <a:extLst>
              <a:ext uri="{FF2B5EF4-FFF2-40B4-BE49-F238E27FC236}">
                <a16:creationId xmlns:a16="http://schemas.microsoft.com/office/drawing/2014/main" id="{520A2309-F88E-28DA-CB84-488024D85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545" y="371003"/>
            <a:ext cx="2678908" cy="385428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4778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181FD-1581-5AEC-F8FF-DA416CDB5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CB852A9-A8DA-2FCD-3916-9364854D798A}"/>
              </a:ext>
            </a:extLst>
          </p:cNvPr>
          <p:cNvSpPr txBox="1">
            <a:spLocks/>
          </p:cNvSpPr>
          <p:nvPr/>
        </p:nvSpPr>
        <p:spPr>
          <a:xfrm>
            <a:off x="0" y="-5266"/>
            <a:ext cx="9144000" cy="58471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cognitivo vs comportamentale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FFC42C-B8CB-13B5-958C-186DFC1E634F}"/>
              </a:ext>
            </a:extLst>
          </p:cNvPr>
          <p:cNvSpPr txBox="1"/>
          <p:nvPr/>
        </p:nvSpPr>
        <p:spPr>
          <a:xfrm>
            <a:off x="874643" y="811442"/>
            <a:ext cx="7394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 (BPSD)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F98E4-D834-1EEA-B60E-A90D6B3F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94584"/>
          </a:xfrm>
        </p:spPr>
        <p:txBody>
          <a:bodyPr>
            <a:normAutofit lnSpcReduction="10000"/>
          </a:bodyPr>
          <a:lstStyle/>
          <a:p>
            <a:r>
              <a:rPr dirty="0" err="1"/>
              <a:t>Impatto</a:t>
            </a:r>
            <a:r>
              <a:rPr dirty="0"/>
              <a:t> </a:t>
            </a:r>
            <a:r>
              <a:rPr dirty="0" err="1"/>
              <a:t>superiore</a:t>
            </a:r>
            <a:r>
              <a:rPr dirty="0"/>
              <a:t> ai deficit </a:t>
            </a:r>
            <a:r>
              <a:rPr dirty="0" err="1"/>
              <a:t>cognitivi</a:t>
            </a:r>
            <a:endParaRPr dirty="0"/>
          </a:p>
          <a:p>
            <a:r>
              <a:rPr dirty="0" err="1"/>
              <a:t>Riduzione</a:t>
            </a:r>
            <a:r>
              <a:rPr dirty="0"/>
              <a:t> </a:t>
            </a:r>
            <a:r>
              <a:rPr dirty="0" err="1"/>
              <a:t>qualità</a:t>
            </a:r>
            <a:r>
              <a:rPr dirty="0"/>
              <a:t> di vita</a:t>
            </a:r>
          </a:p>
          <a:p>
            <a:r>
              <a:rPr dirty="0" err="1"/>
              <a:t>Aumento</a:t>
            </a:r>
            <a:r>
              <a:rPr dirty="0"/>
              <a:t> </a:t>
            </a:r>
            <a:r>
              <a:rPr dirty="0" err="1"/>
              <a:t>complessità</a:t>
            </a:r>
            <a:r>
              <a:rPr dirty="0"/>
              <a:t> </a:t>
            </a:r>
            <a:r>
              <a:rPr dirty="0" err="1"/>
              <a:t>assistenziale</a:t>
            </a:r>
            <a:endParaRPr dirty="0"/>
          </a:p>
          <a:p>
            <a:r>
              <a:rPr dirty="0"/>
              <a:t>Stress per </a:t>
            </a:r>
            <a:r>
              <a:rPr dirty="0" err="1"/>
              <a:t>operatori</a:t>
            </a:r>
            <a:endParaRPr dirty="0"/>
          </a:p>
          <a:p>
            <a:r>
              <a:rPr dirty="0" err="1"/>
              <a:t>Ricoveri</a:t>
            </a:r>
            <a:r>
              <a:rPr dirty="0"/>
              <a:t>/</a:t>
            </a:r>
            <a:r>
              <a:rPr lang="it-IT" dirty="0"/>
              <a:t>I</a:t>
            </a:r>
            <a:r>
              <a:rPr dirty="0" err="1"/>
              <a:t>stituzionalizzazione</a:t>
            </a:r>
            <a:endParaRPr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E8AF64-5C94-27D7-0CA4-102783313E45}"/>
              </a:ext>
            </a:extLst>
          </p:cNvPr>
          <p:cNvSpPr txBox="1">
            <a:spLocks/>
          </p:cNvSpPr>
          <p:nvPr/>
        </p:nvSpPr>
        <p:spPr>
          <a:xfrm>
            <a:off x="628649" y="422426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Peggioramento funzionale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Aumento dipendenza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Alterazioni sonno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Rischi di cadute/fuga</a:t>
            </a:r>
          </a:p>
        </p:txBody>
      </p:sp>
    </p:spTree>
    <p:extLst>
      <p:ext uri="{BB962C8B-B14F-4D97-AF65-F5344CB8AC3E}">
        <p14:creationId xmlns:p14="http://schemas.microsoft.com/office/powerpoint/2010/main" val="38542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358D2-9B4C-DB96-A04D-E3F6FD019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E3939DE-A3BB-B49A-2DB9-121B924EC61A}"/>
              </a:ext>
            </a:extLst>
          </p:cNvPr>
          <p:cNvSpPr txBox="1">
            <a:spLocks/>
          </p:cNvSpPr>
          <p:nvPr/>
        </p:nvSpPr>
        <p:spPr>
          <a:xfrm>
            <a:off x="0" y="-5266"/>
            <a:ext cx="9144000" cy="58471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cognitivo vs comportamentale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ECA221-E292-943A-1174-8BEF1519BFB3}"/>
              </a:ext>
            </a:extLst>
          </p:cNvPr>
          <p:cNvSpPr txBox="1"/>
          <p:nvPr/>
        </p:nvSpPr>
        <p:spPr>
          <a:xfrm>
            <a:off x="874643" y="811442"/>
            <a:ext cx="739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BPSD e Burden Operatori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2C1FB2-5103-8A4A-8C83-34F799412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7805"/>
            <a:ext cx="7886700" cy="1884984"/>
          </a:xfrm>
        </p:spPr>
        <p:txBody>
          <a:bodyPr>
            <a:normAutofit lnSpcReduction="10000"/>
          </a:bodyPr>
          <a:lstStyle/>
          <a:p>
            <a:r>
              <a:rPr dirty="0" err="1"/>
              <a:t>Imprevedibilità</a:t>
            </a:r>
            <a:endParaRPr dirty="0"/>
          </a:p>
          <a:p>
            <a:r>
              <a:rPr dirty="0" err="1"/>
              <a:t>Richieste</a:t>
            </a:r>
            <a:r>
              <a:rPr dirty="0"/>
              <a:t> elevate</a:t>
            </a:r>
          </a:p>
          <a:p>
            <a:r>
              <a:rPr dirty="0" err="1"/>
              <a:t>Sorveglianza</a:t>
            </a:r>
            <a:r>
              <a:rPr dirty="0"/>
              <a:t> h</a:t>
            </a:r>
            <a:r>
              <a:rPr lang="it-IT" dirty="0"/>
              <a:t> </a:t>
            </a:r>
            <a:r>
              <a:rPr dirty="0"/>
              <a:t>24</a:t>
            </a:r>
          </a:p>
          <a:p>
            <a:r>
              <a:rPr dirty="0" err="1"/>
              <a:t>Difficoltà</a:t>
            </a:r>
            <a:r>
              <a:rPr dirty="0"/>
              <a:t> </a:t>
            </a:r>
            <a:r>
              <a:rPr dirty="0" err="1"/>
              <a:t>comunicative</a:t>
            </a:r>
            <a:endParaRPr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51971-88ED-3A2D-BC4F-63A82526BBCB}"/>
              </a:ext>
            </a:extLst>
          </p:cNvPr>
          <p:cNvSpPr txBox="1">
            <a:spLocks/>
          </p:cNvSpPr>
          <p:nvPr/>
        </p:nvSpPr>
        <p:spPr>
          <a:xfrm>
            <a:off x="628649" y="4110441"/>
            <a:ext cx="78867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Agitazione, aggressività</a:t>
            </a:r>
          </a:p>
          <a:p>
            <a:r>
              <a:rPr lang="it-IT" dirty="0"/>
              <a:t>Disturbi motori, disinibizione</a:t>
            </a:r>
          </a:p>
          <a:p>
            <a:r>
              <a:rPr lang="it-IT" dirty="0"/>
              <a:t>Disturbi del sonno, psicosi gravi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C950096-9AC9-55E4-8D3C-A4181396B7CC}"/>
              </a:ext>
            </a:extLst>
          </p:cNvPr>
          <p:cNvSpPr txBox="1"/>
          <p:nvPr/>
        </p:nvSpPr>
        <p:spPr>
          <a:xfrm>
            <a:off x="1027043" y="3421724"/>
            <a:ext cx="739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BPSD – Sintomi più gravosi</a:t>
            </a:r>
          </a:p>
        </p:txBody>
      </p:sp>
    </p:spTree>
    <p:extLst>
      <p:ext uri="{BB962C8B-B14F-4D97-AF65-F5344CB8AC3E}">
        <p14:creationId xmlns:p14="http://schemas.microsoft.com/office/powerpoint/2010/main" val="27566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6CE08-3948-D56D-C191-C6573928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7CA7F4B-406F-EE38-05CC-350A2C0D1329}"/>
              </a:ext>
            </a:extLst>
          </p:cNvPr>
          <p:cNvSpPr txBox="1">
            <a:spLocks/>
          </p:cNvSpPr>
          <p:nvPr/>
        </p:nvSpPr>
        <p:spPr>
          <a:xfrm>
            <a:off x="0" y="-5266"/>
            <a:ext cx="9144000" cy="58471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cognitivo vs comportamentale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6E0DDD-C595-EB4F-29A8-2BA2DBF59AA1}"/>
              </a:ext>
            </a:extLst>
          </p:cNvPr>
          <p:cNvSpPr txBox="1"/>
          <p:nvPr/>
        </p:nvSpPr>
        <p:spPr>
          <a:xfrm>
            <a:off x="874643" y="811442"/>
            <a:ext cx="739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Fattori che aumentano il burden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07F866-49EB-7887-D937-377222326324}"/>
              </a:ext>
            </a:extLst>
          </p:cNvPr>
          <p:cNvSpPr txBox="1"/>
          <p:nvPr/>
        </p:nvSpPr>
        <p:spPr>
          <a:xfrm>
            <a:off x="808381" y="2712945"/>
            <a:ext cx="739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BPSD – Conseguenze operatori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26A8B4-E6C2-30FC-3E3B-8088F683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5098"/>
            <a:ext cx="7886700" cy="1230246"/>
          </a:xfrm>
        </p:spPr>
        <p:txBody>
          <a:bodyPr>
            <a:normAutofit/>
          </a:bodyPr>
          <a:lstStyle/>
          <a:p>
            <a:r>
              <a:rPr dirty="0"/>
              <a:t>Carenza </a:t>
            </a:r>
            <a:r>
              <a:rPr dirty="0" err="1"/>
              <a:t>formazione</a:t>
            </a:r>
            <a:r>
              <a:rPr dirty="0"/>
              <a:t>, </a:t>
            </a:r>
            <a:r>
              <a:rPr dirty="0" err="1"/>
              <a:t>turni</a:t>
            </a:r>
            <a:r>
              <a:rPr dirty="0"/>
              <a:t> </a:t>
            </a:r>
            <a:r>
              <a:rPr dirty="0" err="1"/>
              <a:t>pesanti</a:t>
            </a:r>
            <a:endParaRPr dirty="0"/>
          </a:p>
          <a:p>
            <a:r>
              <a:rPr lang="it-IT" dirty="0"/>
              <a:t>M</a:t>
            </a:r>
            <a:r>
              <a:rPr dirty="0" err="1"/>
              <a:t>ancanza</a:t>
            </a:r>
            <a:r>
              <a:rPr dirty="0"/>
              <a:t> </a:t>
            </a:r>
            <a:r>
              <a:rPr dirty="0" err="1"/>
              <a:t>supporto</a:t>
            </a:r>
            <a:r>
              <a:rPr dirty="0"/>
              <a:t> </a:t>
            </a:r>
            <a:r>
              <a:rPr dirty="0" err="1"/>
              <a:t>emotivo</a:t>
            </a:r>
            <a:endParaRPr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48191E-4E3B-C236-DF02-5FDAB38206E2}"/>
              </a:ext>
            </a:extLst>
          </p:cNvPr>
          <p:cNvSpPr txBox="1">
            <a:spLocks/>
          </p:cNvSpPr>
          <p:nvPr/>
        </p:nvSpPr>
        <p:spPr>
          <a:xfrm>
            <a:off x="628650" y="3429000"/>
            <a:ext cx="7494933" cy="9705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Burnout, stress cronico</a:t>
            </a:r>
          </a:p>
          <a:p>
            <a:r>
              <a:rPr lang="it-IT" dirty="0"/>
              <a:t>Ridotta efficacia, turnover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D00933-6CCD-0AD0-4CCA-398FB0412DF4}"/>
              </a:ext>
            </a:extLst>
          </p:cNvPr>
          <p:cNvSpPr txBox="1">
            <a:spLocks/>
          </p:cNvSpPr>
          <p:nvPr/>
        </p:nvSpPr>
        <p:spPr>
          <a:xfrm>
            <a:off x="628649" y="5176451"/>
            <a:ext cx="7886700" cy="99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Conflitti, maggior uso risorse	</a:t>
            </a:r>
          </a:p>
          <a:p>
            <a:r>
              <a:rPr lang="it-IT" dirty="0"/>
              <a:t>Richieste psichiatriche, tensioni team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4DFF93-DABB-EDA2-EB8B-C0C7801A9FB0}"/>
              </a:ext>
            </a:extLst>
          </p:cNvPr>
          <p:cNvSpPr txBox="1"/>
          <p:nvPr/>
        </p:nvSpPr>
        <p:spPr>
          <a:xfrm>
            <a:off x="1100422" y="4512336"/>
            <a:ext cx="739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BPSD – Conseguenze organizzative</a:t>
            </a:r>
          </a:p>
        </p:txBody>
      </p:sp>
    </p:spTree>
    <p:extLst>
      <p:ext uri="{BB962C8B-B14F-4D97-AF65-F5344CB8AC3E}">
        <p14:creationId xmlns:p14="http://schemas.microsoft.com/office/powerpoint/2010/main" val="20896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8F17-BE1F-BD82-27D1-57A40C99C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35404AA-7508-D38F-BF4D-9680F11D20EF}"/>
              </a:ext>
            </a:extLst>
          </p:cNvPr>
          <p:cNvSpPr txBox="1">
            <a:spLocks/>
          </p:cNvSpPr>
          <p:nvPr/>
        </p:nvSpPr>
        <p:spPr>
          <a:xfrm>
            <a:off x="0" y="-5266"/>
            <a:ext cx="9144000" cy="58471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cognitivo vs comportamentale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10F36C-3E27-071B-4093-4EE0805B96BD}"/>
              </a:ext>
            </a:extLst>
          </p:cNvPr>
          <p:cNvSpPr txBox="1"/>
          <p:nvPr/>
        </p:nvSpPr>
        <p:spPr>
          <a:xfrm>
            <a:off x="874643" y="811442"/>
            <a:ext cx="7394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 - BPSD Triggers</a:t>
            </a:r>
          </a:p>
        </p:txBody>
      </p:sp>
      <p:pic>
        <p:nvPicPr>
          <p:cNvPr id="8" name="Segnaposto contenuto 7" descr="Immagine che contiene schermata, testo, cerchio, Carattere&#10;&#10;Il contenuto generato dall'IA potrebbe non essere corretto.">
            <a:extLst>
              <a:ext uri="{FF2B5EF4-FFF2-40B4-BE49-F238E27FC236}">
                <a16:creationId xmlns:a16="http://schemas.microsoft.com/office/drawing/2014/main" id="{0A35BB00-B923-9FBB-DFC2-A66EA636F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977" r="11911"/>
          <a:stretch>
            <a:fillRect/>
          </a:stretch>
        </p:blipFill>
        <p:spPr>
          <a:xfrm>
            <a:off x="1409860" y="1698885"/>
            <a:ext cx="5637352" cy="5063160"/>
          </a:xfrm>
        </p:spPr>
      </p:pic>
    </p:spTree>
    <p:extLst>
      <p:ext uri="{BB962C8B-B14F-4D97-AF65-F5344CB8AC3E}">
        <p14:creationId xmlns:p14="http://schemas.microsoft.com/office/powerpoint/2010/main" val="13323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it-IT" sz="3500" dirty="0">
                <a:solidFill>
                  <a:srgbClr val="FFFFFF"/>
                </a:solidFill>
              </a:rPr>
              <a:t>    Comprendere il comportamento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4FA6F5-C7A6-A46D-EF7B-8585E3722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506380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27A6CD-4532-A27D-0CBE-494B91EAE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in product photo">
            <a:extLst>
              <a:ext uri="{FF2B5EF4-FFF2-40B4-BE49-F238E27FC236}">
                <a16:creationId xmlns:a16="http://schemas.microsoft.com/office/drawing/2014/main" id="{E1FC949A-9D68-DC5F-04DA-0DD1F6989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2" r="-2" b="-2"/>
          <a:stretch>
            <a:fillRect/>
          </a:stretch>
        </p:blipFill>
        <p:spPr bwMode="auto">
          <a:xfrm>
            <a:off x="3028949" y="10"/>
            <a:ext cx="6120019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DB49BF2-8A01-12AA-B12D-74B1CF879CDE}"/>
              </a:ext>
            </a:extLst>
          </p:cNvPr>
          <p:cNvSpPr txBox="1">
            <a:spLocks/>
          </p:cNvSpPr>
          <p:nvPr/>
        </p:nvSpPr>
        <p:spPr>
          <a:xfrm>
            <a:off x="-6573" y="2566030"/>
            <a:ext cx="2966974" cy="3531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3500" dirty="0" err="1">
                <a:solidFill>
                  <a:srgbClr val="FFFFFF"/>
                </a:solidFill>
              </a:rPr>
              <a:t>Terapie</a:t>
            </a:r>
            <a:r>
              <a:rPr lang="en-US" sz="3500" dirty="0">
                <a:solidFill>
                  <a:srgbClr val="FFFFFF"/>
                </a:solidFill>
              </a:rPr>
              <a:t> non </a:t>
            </a:r>
            <a:r>
              <a:rPr lang="en-US" sz="3500" dirty="0" err="1">
                <a:solidFill>
                  <a:srgbClr val="FFFFFF"/>
                </a:solidFill>
              </a:rPr>
              <a:t>farmacologiche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F84807-3D25-CDF7-E51B-F141913E25B3}"/>
              </a:ext>
            </a:extLst>
          </p:cNvPr>
          <p:cNvSpPr txBox="1"/>
          <p:nvPr/>
        </p:nvSpPr>
        <p:spPr>
          <a:xfrm>
            <a:off x="3554557" y="3245645"/>
            <a:ext cx="5406887" cy="483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spcAft>
                <a:spcPts val="2250"/>
              </a:spcAft>
              <a:buNone/>
            </a:pPr>
            <a:r>
              <a:rPr lang="it-IT" sz="1600" b="1" i="0" dirty="0">
                <a:solidFill>
                  <a:srgbClr val="000000"/>
                </a:solidFill>
                <a:effectLst/>
                <a:latin typeface="Karla" panose="020F0502020204030204" pitchFamily="2" charset="0"/>
              </a:rPr>
              <a:t>di Rita Pezzati, Valentina Molteni, Roberta Ballabio, Laura Ceppi, Roberta Vaccaro (a cura di)</a:t>
            </a:r>
          </a:p>
        </p:txBody>
      </p:sp>
    </p:spTree>
    <p:extLst>
      <p:ext uri="{BB962C8B-B14F-4D97-AF65-F5344CB8AC3E}">
        <p14:creationId xmlns:p14="http://schemas.microsoft.com/office/powerpoint/2010/main" val="351249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4DDEA-F85C-8715-2AFE-FF52A7FF0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A9DABACD-C2B2-C7EF-C613-3194F410AE04}"/>
              </a:ext>
            </a:extLst>
          </p:cNvPr>
          <p:cNvSpPr txBox="1">
            <a:spLocks/>
          </p:cNvSpPr>
          <p:nvPr/>
        </p:nvSpPr>
        <p:spPr>
          <a:xfrm>
            <a:off x="0" y="-5266"/>
            <a:ext cx="9144000" cy="58471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comune conclusione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E1865E6B-6B26-64E5-CB23-8DB0F9129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71" y="2772230"/>
            <a:ext cx="7620001" cy="255451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sz="4700" dirty="0">
                <a:latin typeface="Arial" panose="020B0604020202020204" pitchFamily="34" charset="0"/>
                <a:cs typeface="Arial" panose="020B0604020202020204" pitchFamily="34" charset="0"/>
              </a:rPr>
              <a:t>necessità di studi ulteriori</a:t>
            </a:r>
          </a:p>
          <a:p>
            <a:pPr marL="0" indent="0" algn="just">
              <a:buNone/>
            </a:pPr>
            <a:endParaRPr lang="it-IT" sz="4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4700" dirty="0">
                <a:latin typeface="Arial" panose="020B0604020202020204" pitchFamily="34" charset="0"/>
                <a:cs typeface="Arial" panose="020B0604020202020204" pitchFamily="34" charset="0"/>
              </a:rPr>
              <a:t>ulteriore definizione dei meccanismi </a:t>
            </a:r>
          </a:p>
          <a:p>
            <a:pPr marL="0" indent="0" algn="just">
              <a:buNone/>
            </a:pPr>
            <a:r>
              <a:rPr lang="it-IT" sz="4700" dirty="0">
                <a:latin typeface="Arial" panose="020B0604020202020204" pitchFamily="34" charset="0"/>
                <a:cs typeface="Arial" panose="020B0604020202020204" pitchFamily="34" charset="0"/>
              </a:rPr>
              <a:t>d’ azione degli interventi</a:t>
            </a:r>
          </a:p>
          <a:p>
            <a:pPr marL="0" indent="0" algn="just">
              <a:buNone/>
            </a:pPr>
            <a:endParaRPr lang="it-IT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bo 4">
            <a:extLst>
              <a:ext uri="{FF2B5EF4-FFF2-40B4-BE49-F238E27FC236}">
                <a16:creationId xmlns:a16="http://schemas.microsoft.com/office/drawing/2014/main" id="{CD8FCFDD-0695-232E-E678-4497DF3FD12D}"/>
              </a:ext>
            </a:extLst>
          </p:cNvPr>
          <p:cNvSpPr/>
          <p:nvPr/>
        </p:nvSpPr>
        <p:spPr>
          <a:xfrm>
            <a:off x="124329" y="766574"/>
            <a:ext cx="1393372" cy="134982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FF002A"/>
                </a:solidFill>
              </a:rPr>
              <a:t>RSA</a:t>
            </a:r>
          </a:p>
          <a:p>
            <a:pPr algn="ctr"/>
            <a:r>
              <a:rPr lang="it-IT" sz="1600" dirty="0">
                <a:solidFill>
                  <a:srgbClr val="FF002A"/>
                </a:solidFill>
              </a:rPr>
              <a:t>&amp; case di riposo</a:t>
            </a:r>
          </a:p>
        </p:txBody>
      </p:sp>
    </p:spTree>
    <p:extLst>
      <p:ext uri="{BB962C8B-B14F-4D97-AF65-F5344CB8AC3E}">
        <p14:creationId xmlns:p14="http://schemas.microsoft.com/office/powerpoint/2010/main" val="76214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352BC-28F7-720E-B839-93BA05DC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entrobiomedico">
            <a:extLst>
              <a:ext uri="{FF2B5EF4-FFF2-40B4-BE49-F238E27FC236}">
                <a16:creationId xmlns:a16="http://schemas.microsoft.com/office/drawing/2014/main" id="{C25C2DC4-0BBD-97C6-75CC-DD225D5B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86" y="456496"/>
            <a:ext cx="1669167" cy="16107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38D7B70F-0385-F159-110A-16366930DBA6}"/>
              </a:ext>
            </a:extLst>
          </p:cNvPr>
          <p:cNvSpPr txBox="1">
            <a:spLocks/>
          </p:cNvSpPr>
          <p:nvPr/>
        </p:nvSpPr>
        <p:spPr>
          <a:xfrm>
            <a:off x="2980459" y="1318324"/>
            <a:ext cx="3342670" cy="7632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7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IRCCS Istituto Auxologico Italiano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7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Centro «Dino Ferrari» Center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7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Università </a:t>
            </a:r>
            <a:r>
              <a:rPr kumimoji="0" lang="it-IT" sz="17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degoi</a:t>
            </a:r>
            <a:r>
              <a:rPr kumimoji="0" lang="it-IT" sz="17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Studi di Milano</a:t>
            </a:r>
          </a:p>
        </p:txBody>
      </p:sp>
      <p:sp>
        <p:nvSpPr>
          <p:cNvPr id="8" name="Google Shape;670;p37">
            <a:extLst>
              <a:ext uri="{FF2B5EF4-FFF2-40B4-BE49-F238E27FC236}">
                <a16:creationId xmlns:a16="http://schemas.microsoft.com/office/drawing/2014/main" id="{6C2D8381-E95E-06A8-C0DE-F9594E904A0F}"/>
              </a:ext>
            </a:extLst>
          </p:cNvPr>
          <p:cNvSpPr txBox="1"/>
          <p:nvPr/>
        </p:nvSpPr>
        <p:spPr>
          <a:xfrm>
            <a:off x="7050881" y="2522466"/>
            <a:ext cx="2176463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Lab. Neuroscienze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Antonia Ratti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Patrizia Bossolasco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Alireza</a:t>
            </a: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kumimoji="0" lang="it-IT" sz="127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Boujarian</a:t>
            </a: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Alberto Brusati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Veronica Casarotto</a:t>
            </a: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Valeria Casiraghi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Sabrina Invernizzi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Serena Leoni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Sabrina Longobardi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Arianna Manini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Enrico Pellegrini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Serena Santangelo</a:t>
            </a: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72;p37">
            <a:extLst>
              <a:ext uri="{FF2B5EF4-FFF2-40B4-BE49-F238E27FC236}">
                <a16:creationId xmlns:a16="http://schemas.microsoft.com/office/drawing/2014/main" id="{E1348E84-065B-AA75-018E-E929B56483F7}"/>
              </a:ext>
            </a:extLst>
          </p:cNvPr>
          <p:cNvSpPr/>
          <p:nvPr/>
        </p:nvSpPr>
        <p:spPr>
          <a:xfrm>
            <a:off x="313863" y="2261402"/>
            <a:ext cx="2059449" cy="512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Dip. Neurologia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Nicola Ticozzi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Dip. Neurofisiologia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Luca Maderna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Stefano Cappa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Narghes</a:t>
            </a: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Calcagno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Andrea </a:t>
            </a:r>
            <a:r>
              <a:rPr kumimoji="0" lang="it-IT" sz="127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Ciammola</a:t>
            </a:r>
            <a:endParaRPr kumimoji="0" lang="it-IT" sz="12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Barbara Corrà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Eleonora Colombo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Alberto Doretti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Alessio Maranzano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Paola </a:t>
            </a:r>
            <a:r>
              <a:rPr kumimoji="0" lang="it-IT" sz="127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Mattaliano</a:t>
            </a:r>
            <a:endParaRPr kumimoji="0" lang="it-IT" sz="12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Claudia Morelli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Stefano Messina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Barbara Poletti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Daniela Ungaro	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Federico Verde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Valerio Corvaglia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Martina Soldano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75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BC45F97-9D0F-FFE0-4BCF-980F1B33D989}"/>
              </a:ext>
            </a:extLst>
          </p:cNvPr>
          <p:cNvSpPr/>
          <p:nvPr/>
        </p:nvSpPr>
        <p:spPr>
          <a:xfrm>
            <a:off x="2574609" y="4471649"/>
            <a:ext cx="4070986" cy="46166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Dipartimento di Neuroscienze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2385E5C-BE36-67D5-0413-3CFF5436DDB1}"/>
              </a:ext>
            </a:extLst>
          </p:cNvPr>
          <p:cNvSpPr/>
          <p:nvPr/>
        </p:nvSpPr>
        <p:spPr>
          <a:xfrm>
            <a:off x="3800025" y="5698618"/>
            <a:ext cx="1593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Vincenzo Silani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Prevenzione, Diagnostica, Cura, Riabilitazione - Auxologico IRCCS">
            <a:extLst>
              <a:ext uri="{FF2B5EF4-FFF2-40B4-BE49-F238E27FC236}">
                <a16:creationId xmlns:a16="http://schemas.microsoft.com/office/drawing/2014/main" id="{B6C1E447-2853-D871-9967-82E388B3B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71" y="769580"/>
            <a:ext cx="1344286" cy="29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EFC65CA-31C9-45E0-4DBC-014B6ED3F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34" y="498592"/>
            <a:ext cx="823362" cy="763289"/>
          </a:xfrm>
          <a:prstGeom prst="rect">
            <a:avLst/>
          </a:prstGeom>
        </p:spPr>
      </p:pic>
      <p:sp>
        <p:nvSpPr>
          <p:cNvPr id="4" name="Google Shape;672;p37">
            <a:extLst>
              <a:ext uri="{FF2B5EF4-FFF2-40B4-BE49-F238E27FC236}">
                <a16:creationId xmlns:a16="http://schemas.microsoft.com/office/drawing/2014/main" id="{E6AFBCC2-6829-C11C-12C9-CD4212B341F8}"/>
              </a:ext>
            </a:extLst>
          </p:cNvPr>
          <p:cNvSpPr/>
          <p:nvPr/>
        </p:nvSpPr>
        <p:spPr>
          <a:xfrm>
            <a:off x="3080960" y="4933314"/>
            <a:ext cx="3262273" cy="78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Brain Health Center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443ED14-4F1A-E7A7-569D-BF68E070E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166" y="432303"/>
            <a:ext cx="2352735" cy="1562765"/>
          </a:xfrm>
          <a:prstGeom prst="rect">
            <a:avLst/>
          </a:prstGeom>
        </p:spPr>
      </p:pic>
      <p:pic>
        <p:nvPicPr>
          <p:cNvPr id="7" name="Immagine 6" descr="Immagine che contiene cielo, persona, vestiti, aria aperta&#10;&#10;Descrizione generata automaticamente">
            <a:extLst>
              <a:ext uri="{FF2B5EF4-FFF2-40B4-BE49-F238E27FC236}">
                <a16:creationId xmlns:a16="http://schemas.microsoft.com/office/drawing/2014/main" id="{13863D58-5644-8C51-D69C-FF20662BE6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0889" y="2309838"/>
            <a:ext cx="2882414" cy="21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AB14BCE-00FC-5F7D-1C15-A43436073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3" y="837650"/>
            <a:ext cx="6636437" cy="2029515"/>
          </a:xfrm>
          <a:prstGeom prst="rect">
            <a:avLst/>
          </a:prstGeom>
        </p:spPr>
      </p:pic>
      <p:sp>
        <p:nvSpPr>
          <p:cNvPr id="5" name="Titolo 3">
            <a:extLst>
              <a:ext uri="{FF2B5EF4-FFF2-40B4-BE49-F238E27FC236}">
                <a16:creationId xmlns:a16="http://schemas.microsoft.com/office/drawing/2014/main" id="{06CC2A38-53A8-B8DC-633E-98987A1357B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4818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Demenza: </a:t>
            </a:r>
            <a:r>
              <a:rPr 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the «</a:t>
            </a:r>
            <a:r>
              <a:rPr lang="it-IT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  <a:r>
              <a:rPr 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404F4F8-ED51-F539-6260-16DD3DF7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5" y="3056632"/>
            <a:ext cx="5754070" cy="352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E06E758-9172-5B64-0147-5F3A1DF1A355}"/>
              </a:ext>
            </a:extLst>
          </p:cNvPr>
          <p:cNvSpPr/>
          <p:nvPr/>
        </p:nvSpPr>
        <p:spPr>
          <a:xfrm>
            <a:off x="4831644" y="5215467"/>
            <a:ext cx="2912534" cy="1580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B27061CD-1EE4-DB27-1C5B-4EED6C9213B4}"/>
              </a:ext>
            </a:extLst>
          </p:cNvPr>
          <p:cNvSpPr/>
          <p:nvPr/>
        </p:nvSpPr>
        <p:spPr>
          <a:xfrm rot="20512444">
            <a:off x="5227878" y="1912169"/>
            <a:ext cx="1035221" cy="3269012"/>
          </a:xfrm>
          <a:prstGeom prst="downArrow">
            <a:avLst/>
          </a:prstGeom>
          <a:solidFill>
            <a:srgbClr val="654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57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CD248-D447-A2CC-7393-CC6265CE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01E5727-2ED0-280C-CD28-46A3B7844B1F}"/>
              </a:ext>
            </a:extLst>
          </p:cNvPr>
          <p:cNvSpPr txBox="1">
            <a:spLocks/>
          </p:cNvSpPr>
          <p:nvPr/>
        </p:nvSpPr>
        <p:spPr>
          <a:xfrm>
            <a:off x="0" y="-5266"/>
            <a:ext cx="9144000" cy="58471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1EBF2DB-AFBE-3CCA-4754-5A38B492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50" y="-19493"/>
            <a:ext cx="7886700" cy="58634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Fattori di rischio modificabili per la demenza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41FF206-83DF-DA6F-9413-F75F00F1D415}"/>
              </a:ext>
            </a:extLst>
          </p:cNvPr>
          <p:cNvGrpSpPr/>
          <p:nvPr/>
        </p:nvGrpSpPr>
        <p:grpSpPr>
          <a:xfrm>
            <a:off x="1082063" y="763971"/>
            <a:ext cx="3829814" cy="5840591"/>
            <a:chOff x="2978597" y="718815"/>
            <a:chExt cx="3829814" cy="5840591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2DBF1BA-613D-1A8A-6D7C-F26EED972643}"/>
                </a:ext>
              </a:extLst>
            </p:cNvPr>
            <p:cNvSpPr txBox="1"/>
            <p:nvPr/>
          </p:nvSpPr>
          <p:spPr>
            <a:xfrm>
              <a:off x="5426301" y="6340115"/>
              <a:ext cx="1382110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2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Livingston et al., 2020, 2024</a:t>
              </a:r>
            </a:p>
          </p:txBody>
        </p:sp>
        <p:pic>
          <p:nvPicPr>
            <p:cNvPr id="9" name="Immagine 8" descr="Immagine che contiene testo, diagramma, cerchio, schermata&#10;&#10;Descrizione generata automaticamente">
              <a:extLst>
                <a:ext uri="{FF2B5EF4-FFF2-40B4-BE49-F238E27FC236}">
                  <a16:creationId xmlns:a16="http://schemas.microsoft.com/office/drawing/2014/main" id="{92C02C23-23B4-3FA3-7DBD-88FC8A720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8597" y="718815"/>
              <a:ext cx="3748789" cy="564445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D189F6D-3C54-3F65-891B-741D668BE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76" y="2607734"/>
            <a:ext cx="3549286" cy="21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a inversione 5">
            <a:extLst>
              <a:ext uri="{FF2B5EF4-FFF2-40B4-BE49-F238E27FC236}">
                <a16:creationId xmlns:a16="http://schemas.microsoft.com/office/drawing/2014/main" id="{C3799F51-C5F8-D8C4-8096-FFA29846DB8E}"/>
              </a:ext>
            </a:extLst>
          </p:cNvPr>
          <p:cNvSpPr/>
          <p:nvPr/>
        </p:nvSpPr>
        <p:spPr>
          <a:xfrm rot="3394412">
            <a:off x="5692362" y="182740"/>
            <a:ext cx="1538122" cy="359521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53263A8-6F11-81FE-5BD5-CBF2CBEAF6B4}"/>
              </a:ext>
            </a:extLst>
          </p:cNvPr>
          <p:cNvSpPr/>
          <p:nvPr/>
        </p:nvSpPr>
        <p:spPr>
          <a:xfrm>
            <a:off x="6445957" y="3952477"/>
            <a:ext cx="1896534" cy="776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Cervello&#10;&#10;Il contenuto generato dall'IA potrebbe non essere corretto.">
            <a:extLst>
              <a:ext uri="{FF2B5EF4-FFF2-40B4-BE49-F238E27FC236}">
                <a16:creationId xmlns:a16="http://schemas.microsoft.com/office/drawing/2014/main" id="{4D29CE63-2D78-8AC3-29F0-19D7273B8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64" y="4856564"/>
            <a:ext cx="2152886" cy="1952193"/>
          </a:xfrm>
          <a:prstGeom prst="rect">
            <a:avLst/>
          </a:prstGeom>
        </p:spPr>
      </p:pic>
      <p:sp>
        <p:nvSpPr>
          <p:cNvPr id="15" name="Freccia giù 14">
            <a:extLst>
              <a:ext uri="{FF2B5EF4-FFF2-40B4-BE49-F238E27FC236}">
                <a16:creationId xmlns:a16="http://schemas.microsoft.com/office/drawing/2014/main" id="{24B4FCBC-49B6-228F-E06B-62B4AC23954F}"/>
              </a:ext>
            </a:extLst>
          </p:cNvPr>
          <p:cNvSpPr/>
          <p:nvPr/>
        </p:nvSpPr>
        <p:spPr>
          <a:xfrm>
            <a:off x="7277612" y="4397713"/>
            <a:ext cx="592064" cy="8610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F70B3DB-BF5D-7F2E-7CD1-FF1848D69C2C}"/>
              </a:ext>
            </a:extLst>
          </p:cNvPr>
          <p:cNvGrpSpPr/>
          <p:nvPr/>
        </p:nvGrpSpPr>
        <p:grpSpPr>
          <a:xfrm>
            <a:off x="7626312" y="1706350"/>
            <a:ext cx="1517688" cy="2345159"/>
            <a:chOff x="7626312" y="1706350"/>
            <a:chExt cx="1517688" cy="2345159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D50EC4EC-86D9-1587-306E-9030B20E2FB8}"/>
                </a:ext>
              </a:extLst>
            </p:cNvPr>
            <p:cNvGrpSpPr/>
            <p:nvPr/>
          </p:nvGrpSpPr>
          <p:grpSpPr>
            <a:xfrm>
              <a:off x="7755620" y="1706350"/>
              <a:ext cx="884735" cy="2345159"/>
              <a:chOff x="7586285" y="1638616"/>
              <a:chExt cx="884735" cy="2345159"/>
            </a:xfrm>
          </p:grpSpPr>
          <p:sp>
            <p:nvSpPr>
              <p:cNvPr id="7" name="Freccia giù 6">
                <a:extLst>
                  <a:ext uri="{FF2B5EF4-FFF2-40B4-BE49-F238E27FC236}">
                    <a16:creationId xmlns:a16="http://schemas.microsoft.com/office/drawing/2014/main" id="{D520CDF2-BB81-C185-7521-0D8086D84C0F}"/>
                  </a:ext>
                </a:extLst>
              </p:cNvPr>
              <p:cNvSpPr/>
              <p:nvPr/>
            </p:nvSpPr>
            <p:spPr>
              <a:xfrm rot="2236225">
                <a:off x="7586285" y="2214473"/>
                <a:ext cx="660538" cy="176930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8A4D0E7-BC2A-CCFE-3FFB-668869FF27BF}"/>
                  </a:ext>
                </a:extLst>
              </p:cNvPr>
              <p:cNvSpPr txBox="1"/>
              <p:nvPr/>
            </p:nvSpPr>
            <p:spPr>
              <a:xfrm>
                <a:off x="8286289" y="1638616"/>
                <a:ext cx="1847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it-IT" sz="5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F48DD0-C952-A6E7-0C4A-2410F29FFC06}"/>
                </a:ext>
              </a:extLst>
            </p:cNvPr>
            <p:cNvSpPr/>
            <p:nvPr/>
          </p:nvSpPr>
          <p:spPr>
            <a:xfrm>
              <a:off x="7626312" y="1936403"/>
              <a:ext cx="1517688" cy="94257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Terapia farmacologica</a:t>
              </a:r>
            </a:p>
            <a:p>
              <a:pPr algn="ctr"/>
              <a:r>
                <a:rPr lang="it-IT" dirty="0"/>
                <a:t>e non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9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70161CA-213C-B370-3434-6506FF55B223}"/>
              </a:ext>
            </a:extLst>
          </p:cNvPr>
          <p:cNvSpPr txBox="1">
            <a:spLocks/>
          </p:cNvSpPr>
          <p:nvPr/>
        </p:nvSpPr>
        <p:spPr>
          <a:xfrm>
            <a:off x="0" y="-5266"/>
            <a:ext cx="9144000" cy="58471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Letteratura molto limitata, ma</a:t>
            </a:r>
          </a:p>
        </p:txBody>
      </p:sp>
      <p:pic>
        <p:nvPicPr>
          <p:cNvPr id="14" name="Immagine 13" descr="Immagine che contiene testo, Carattere, schermata, documento&#10;&#10;Il contenuto generato dall'IA potrebbe non essere corretto.">
            <a:extLst>
              <a:ext uri="{FF2B5EF4-FFF2-40B4-BE49-F238E27FC236}">
                <a16:creationId xmlns:a16="http://schemas.microsoft.com/office/drawing/2014/main" id="{5F19B9FC-A794-61C5-16DB-3AC9022F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43" y="4629101"/>
            <a:ext cx="5892800" cy="1498600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9F40A37A-5CE2-E045-251A-833F8251F21A}"/>
              </a:ext>
            </a:extLst>
          </p:cNvPr>
          <p:cNvSpPr/>
          <p:nvPr/>
        </p:nvSpPr>
        <p:spPr>
          <a:xfrm>
            <a:off x="0" y="622993"/>
            <a:ext cx="1525143" cy="7231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Terapia non farmacologica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91C15B3-1754-E245-C71D-5A532767DF9D}"/>
              </a:ext>
            </a:extLst>
          </p:cNvPr>
          <p:cNvSpPr/>
          <p:nvPr/>
        </p:nvSpPr>
        <p:spPr>
          <a:xfrm>
            <a:off x="14901" y="1570997"/>
            <a:ext cx="1525143" cy="9544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Assenza di trial clinici controllati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3CA19C28-8CB5-3CD1-8B90-6FCC2707C70A}"/>
              </a:ext>
            </a:extLst>
          </p:cNvPr>
          <p:cNvGrpSpPr/>
          <p:nvPr/>
        </p:nvGrpSpPr>
        <p:grpSpPr>
          <a:xfrm>
            <a:off x="2026356" y="613318"/>
            <a:ext cx="6087196" cy="1413853"/>
            <a:chOff x="2026356" y="613318"/>
            <a:chExt cx="6087196" cy="1413853"/>
          </a:xfrm>
        </p:grpSpPr>
        <p:pic>
          <p:nvPicPr>
            <p:cNvPr id="8" name="Immagine 7" descr="Immagine che contiene testo, schermata, Carattere, linea&#10;&#10;Il contenuto generato dall'IA potrebbe non essere corretto.">
              <a:extLst>
                <a:ext uri="{FF2B5EF4-FFF2-40B4-BE49-F238E27FC236}">
                  <a16:creationId xmlns:a16="http://schemas.microsoft.com/office/drawing/2014/main" id="{8D00089F-5BD2-4346-29D5-A8D68BEBC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6356" y="613318"/>
              <a:ext cx="4555067" cy="1378576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A23CBAD0-A96E-95DC-D513-593104BD4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1150" y="1887471"/>
              <a:ext cx="908050" cy="139700"/>
            </a:xfrm>
            <a:prstGeom prst="rect">
              <a:avLst/>
            </a:prstGeom>
          </p:spPr>
        </p:pic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CB619ECA-A201-5997-D812-56468260D89A}"/>
                </a:ext>
              </a:extLst>
            </p:cNvPr>
            <p:cNvSpPr/>
            <p:nvPr/>
          </p:nvSpPr>
          <p:spPr>
            <a:xfrm>
              <a:off x="6749075" y="1135293"/>
              <a:ext cx="13644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5761A-05B6-D329-283C-A641E9C93A35}"/>
              </a:ext>
            </a:extLst>
          </p:cNvPr>
          <p:cNvGrpSpPr/>
          <p:nvPr/>
        </p:nvGrpSpPr>
        <p:grpSpPr>
          <a:xfrm>
            <a:off x="1822267" y="2266130"/>
            <a:ext cx="5298553" cy="2470410"/>
            <a:chOff x="1822267" y="2266130"/>
            <a:chExt cx="5298553" cy="2470410"/>
          </a:xfrm>
        </p:grpSpPr>
        <p:pic>
          <p:nvPicPr>
            <p:cNvPr id="12" name="Immagine 11" descr="Immagine che contiene testo, ricevuta, schermata, numero&#10;&#10;Il contenuto generato dall'IA potrebbe non essere corretto.">
              <a:extLst>
                <a:ext uri="{FF2B5EF4-FFF2-40B4-BE49-F238E27FC236}">
                  <a16:creationId xmlns:a16="http://schemas.microsoft.com/office/drawing/2014/main" id="{E0E68A4B-5302-31D1-B857-D6EB5C73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2267" y="2266130"/>
              <a:ext cx="5298553" cy="2138122"/>
            </a:xfrm>
            <a:prstGeom prst="rect">
              <a:avLst/>
            </a:prstGeom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93A74299-8665-28E5-D5A7-B8E65E206927}"/>
                </a:ext>
              </a:extLst>
            </p:cNvPr>
            <p:cNvSpPr txBox="1"/>
            <p:nvPr/>
          </p:nvSpPr>
          <p:spPr>
            <a:xfrm>
              <a:off x="5192432" y="4367208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21 PRISMA</a:t>
              </a:r>
            </a:p>
          </p:txBody>
        </p:sp>
      </p:grpSp>
      <p:sp>
        <p:nvSpPr>
          <p:cNvPr id="2" name="Cubo 1">
            <a:extLst>
              <a:ext uri="{FF2B5EF4-FFF2-40B4-BE49-F238E27FC236}">
                <a16:creationId xmlns:a16="http://schemas.microsoft.com/office/drawing/2014/main" id="{1965B4CE-5E00-083D-E259-D5B064BD86D4}"/>
              </a:ext>
            </a:extLst>
          </p:cNvPr>
          <p:cNvSpPr/>
          <p:nvPr/>
        </p:nvSpPr>
        <p:spPr>
          <a:xfrm>
            <a:off x="80786" y="2842117"/>
            <a:ext cx="1393372" cy="134982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FF002A"/>
                </a:solidFill>
              </a:rPr>
              <a:t>RSA</a:t>
            </a:r>
          </a:p>
          <a:p>
            <a:pPr algn="ctr"/>
            <a:r>
              <a:rPr lang="it-IT" sz="1600" dirty="0">
                <a:solidFill>
                  <a:srgbClr val="FF002A"/>
                </a:solidFill>
              </a:rPr>
              <a:t>&amp; case di riposo</a:t>
            </a:r>
          </a:p>
        </p:txBody>
      </p:sp>
    </p:spTree>
    <p:extLst>
      <p:ext uri="{BB962C8B-B14F-4D97-AF65-F5344CB8AC3E}">
        <p14:creationId xmlns:p14="http://schemas.microsoft.com/office/powerpoint/2010/main" val="24609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A2BBF68E-C8CA-1037-2EED-BDD75BC5912F}"/>
              </a:ext>
            </a:extLst>
          </p:cNvPr>
          <p:cNvSpPr txBox="1">
            <a:spLocks/>
          </p:cNvSpPr>
          <p:nvPr/>
        </p:nvSpPr>
        <p:spPr>
          <a:xfrm>
            <a:off x="0" y="-5266"/>
            <a:ext cx="9144000" cy="58471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ulteriormente dimostrato</a:t>
            </a:r>
          </a:p>
        </p:txBody>
      </p:sp>
      <p:pic>
        <p:nvPicPr>
          <p:cNvPr id="6" name="Immagine 5" descr="Immagine che contiene testo, Carattere, bianco, schermata&#10;&#10;Il contenuto generato dall'IA potrebbe non essere corretto.">
            <a:extLst>
              <a:ext uri="{FF2B5EF4-FFF2-40B4-BE49-F238E27FC236}">
                <a16:creationId xmlns:a16="http://schemas.microsoft.com/office/drawing/2014/main" id="{DC5891F9-B521-E9BC-20C8-38E94312A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642" y="1011465"/>
            <a:ext cx="4038600" cy="18161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4CF756A-C7B3-B32F-28F3-D6706FA42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586" y="583939"/>
            <a:ext cx="4038600" cy="341178"/>
          </a:xfrm>
          <a:prstGeom prst="rect">
            <a:avLst/>
          </a:prstGeom>
        </p:spPr>
      </p:pic>
      <p:pic>
        <p:nvPicPr>
          <p:cNvPr id="10" name="Immagine 9" descr="Immagine che contiene testo, Carattere, schermata, documento&#10;&#10;Il contenuto generato dall'IA potrebbe non essere corretto.">
            <a:extLst>
              <a:ext uri="{FF2B5EF4-FFF2-40B4-BE49-F238E27FC236}">
                <a16:creationId xmlns:a16="http://schemas.microsoft.com/office/drawing/2014/main" id="{8D6206DF-C6CD-33DA-5320-421345BAC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275" y="3259579"/>
            <a:ext cx="5251450" cy="2316350"/>
          </a:xfrm>
          <a:prstGeom prst="rect">
            <a:avLst/>
          </a:prstGeom>
        </p:spPr>
      </p:pic>
      <p:pic>
        <p:nvPicPr>
          <p:cNvPr id="12" name="Immagine 11" descr="Immagine che contiene testo, Carattere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DF9C923B-544B-B746-D426-68DFEC5311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236"/>
          <a:stretch>
            <a:fillRect/>
          </a:stretch>
        </p:blipFill>
        <p:spPr>
          <a:xfrm>
            <a:off x="1946275" y="5474331"/>
            <a:ext cx="5251450" cy="698132"/>
          </a:xfrm>
          <a:prstGeom prst="rect">
            <a:avLst/>
          </a:prstGeom>
        </p:spPr>
      </p:pic>
      <p:cxnSp>
        <p:nvCxnSpPr>
          <p:cNvPr id="3" name="Connettore dritto 2">
            <a:extLst>
              <a:ext uri="{FF2B5EF4-FFF2-40B4-BE49-F238E27FC236}">
                <a16:creationId xmlns:a16="http://schemas.microsoft.com/office/drawing/2014/main" id="{C88476CE-7933-D36C-DF25-3697660C5E1F}"/>
              </a:ext>
            </a:extLst>
          </p:cNvPr>
          <p:cNvCxnSpPr/>
          <p:nvPr/>
        </p:nvCxnSpPr>
        <p:spPr>
          <a:xfrm>
            <a:off x="1946275" y="3889829"/>
            <a:ext cx="52514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ttore dritto 4">
            <a:extLst>
              <a:ext uri="{FF2B5EF4-FFF2-40B4-BE49-F238E27FC236}">
                <a16:creationId xmlns:a16="http://schemas.microsoft.com/office/drawing/2014/main" id="{C205A9CA-54D2-D1F1-44F0-1B036CCCA844}"/>
              </a:ext>
            </a:extLst>
          </p:cNvPr>
          <p:cNvCxnSpPr/>
          <p:nvPr/>
        </p:nvCxnSpPr>
        <p:spPr>
          <a:xfrm>
            <a:off x="1939021" y="4114799"/>
            <a:ext cx="52514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ttore dritto 6">
            <a:extLst>
              <a:ext uri="{FF2B5EF4-FFF2-40B4-BE49-F238E27FC236}">
                <a16:creationId xmlns:a16="http://schemas.microsoft.com/office/drawing/2014/main" id="{53F1C674-D07C-216B-BC0A-8DAD3C680DC9}"/>
              </a:ext>
            </a:extLst>
          </p:cNvPr>
          <p:cNvCxnSpPr/>
          <p:nvPr/>
        </p:nvCxnSpPr>
        <p:spPr>
          <a:xfrm>
            <a:off x="1953535" y="4274460"/>
            <a:ext cx="52514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88862F-9DBA-82FE-5D97-51DDFC502599}"/>
              </a:ext>
            </a:extLst>
          </p:cNvPr>
          <p:cNvSpPr txBox="1"/>
          <p:nvPr/>
        </p:nvSpPr>
        <p:spPr>
          <a:xfrm>
            <a:off x="1939269" y="6214785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&lt; durata e gravità del delirium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08CB7DB-ADCB-97CA-446B-96A467F17CA3}"/>
              </a:ext>
            </a:extLst>
          </p:cNvPr>
          <p:cNvSpPr/>
          <p:nvPr/>
        </p:nvSpPr>
        <p:spPr>
          <a:xfrm>
            <a:off x="295110" y="3710331"/>
            <a:ext cx="14164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necessità di un</a:t>
            </a:r>
          </a:p>
          <a:p>
            <a:pPr algn="ctr"/>
            <a:r>
              <a:rPr lang="it-IT" sz="1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plurintervento</a:t>
            </a:r>
            <a:endParaRPr lang="it-IT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1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39544B8-B595-EF87-B908-EDBB452BB827}"/>
              </a:ext>
            </a:extLst>
          </p:cNvPr>
          <p:cNvSpPr txBox="1">
            <a:spLocks/>
          </p:cNvSpPr>
          <p:nvPr/>
        </p:nvSpPr>
        <p:spPr>
          <a:xfrm>
            <a:off x="0" y="-5266"/>
            <a:ext cx="9144000" cy="58471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Delirium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18680A-8E8A-6AC2-7D3E-4FBAFF3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18"/>
          <a:stretch>
            <a:fillRect/>
          </a:stretch>
        </p:blipFill>
        <p:spPr>
          <a:xfrm>
            <a:off x="58056" y="653145"/>
            <a:ext cx="8994003" cy="591457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615A2E-AA7A-FEFB-23CB-BA27F8EF3DA1}"/>
              </a:ext>
            </a:extLst>
          </p:cNvPr>
          <p:cNvSpPr txBox="1"/>
          <p:nvPr/>
        </p:nvSpPr>
        <p:spPr>
          <a:xfrm>
            <a:off x="3265716" y="6612382"/>
            <a:ext cx="2569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Nature Review - </a:t>
            </a:r>
            <a:r>
              <a:rPr lang="it-IT" sz="1400" dirty="0" err="1"/>
              <a:t>Disease</a:t>
            </a:r>
            <a:r>
              <a:rPr lang="it-IT" sz="1400" dirty="0"/>
              <a:t> Primers</a:t>
            </a:r>
          </a:p>
        </p:txBody>
      </p:sp>
    </p:spTree>
    <p:extLst>
      <p:ext uri="{BB962C8B-B14F-4D97-AF65-F5344CB8AC3E}">
        <p14:creationId xmlns:p14="http://schemas.microsoft.com/office/powerpoint/2010/main" val="336523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785C306-F3EE-74C2-426A-0F23B2E31D9E}"/>
              </a:ext>
            </a:extLst>
          </p:cNvPr>
          <p:cNvSpPr txBox="1">
            <a:spLocks/>
          </p:cNvSpPr>
          <p:nvPr/>
        </p:nvSpPr>
        <p:spPr>
          <a:xfrm>
            <a:off x="0" y="-5266"/>
            <a:ext cx="9144000" cy="58471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prima categorizzazione</a:t>
            </a:r>
          </a:p>
        </p:txBody>
      </p:sp>
      <p:pic>
        <p:nvPicPr>
          <p:cNvPr id="6" name="Immagine 5" descr="Immagine che contiene testo, Pagina Web, Sito Web, Pubblicità online&#10;&#10;Il contenuto generato dall'IA potrebbe non essere corretto.">
            <a:extLst>
              <a:ext uri="{FF2B5EF4-FFF2-40B4-BE49-F238E27FC236}">
                <a16:creationId xmlns:a16="http://schemas.microsoft.com/office/drawing/2014/main" id="{F42D9D44-9F0B-9CAF-8A05-C78812E49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64" y="579451"/>
            <a:ext cx="4986564" cy="213338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6EF706-5466-842B-E392-4E598C11814E}"/>
              </a:ext>
            </a:extLst>
          </p:cNvPr>
          <p:cNvSpPr txBox="1"/>
          <p:nvPr/>
        </p:nvSpPr>
        <p:spPr>
          <a:xfrm>
            <a:off x="7024914" y="1378857"/>
            <a:ext cx="93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27 studi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605F333-BD4C-EE86-15AB-CDB0F314F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664" y="3297550"/>
            <a:ext cx="6599464" cy="2989252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nutrizione e dieta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esercizio fisico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tempo libero o attività sociale</a:t>
            </a:r>
          </a:p>
          <a:p>
            <a:r>
              <a:rPr lang="it-IT" strike="sngStrike" dirty="0">
                <a:latin typeface="Arial" panose="020B0604020202020204" pitchFamily="34" charset="0"/>
                <a:cs typeface="Arial" panose="020B0604020202020204" pitchFamily="34" charset="0"/>
              </a:rPr>
              <a:t>smoking, alcohol</a:t>
            </a:r>
          </a:p>
          <a:p>
            <a:endParaRPr lang="it-IT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1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Text Box 3">
            <a:extLst>
              <a:ext uri="{FF2B5EF4-FFF2-40B4-BE49-F238E27FC236}">
                <a16:creationId xmlns:a16="http://schemas.microsoft.com/office/drawing/2014/main" id="{19364CEB-E82B-BD66-270F-A78DEBA46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8843"/>
            <a:ext cx="9144000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D29011A-392B-3A75-D905-AD8614EDD1CF}"/>
              </a:ext>
            </a:extLst>
          </p:cNvPr>
          <p:cNvSpPr/>
          <p:nvPr/>
        </p:nvSpPr>
        <p:spPr>
          <a:xfrm>
            <a:off x="3272629" y="-64414"/>
            <a:ext cx="2598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gli ingredienti</a:t>
            </a:r>
            <a:endParaRPr lang="it-IT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125F72-D235-D62F-F9AE-6453CA5E8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307" y="1348751"/>
            <a:ext cx="6809115" cy="5345560"/>
          </a:xfrm>
        </p:spPr>
        <p:txBody>
          <a:bodyPr>
            <a:normAutofit fontScale="70000" lnSpcReduction="20000"/>
          </a:bodyPr>
          <a:lstStyle/>
          <a:p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dieta variegata e bilanciata (mediterranea)</a:t>
            </a:r>
          </a:p>
          <a:p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riduzione BMI</a:t>
            </a:r>
          </a:p>
          <a:p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attività fisica</a:t>
            </a:r>
          </a:p>
          <a:p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impegno sociale/divertimento</a:t>
            </a:r>
          </a:p>
          <a:p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riposo</a:t>
            </a:r>
          </a:p>
          <a:p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stimolazione cognitiva</a:t>
            </a:r>
          </a:p>
          <a:p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musicoterapia</a:t>
            </a:r>
          </a:p>
          <a:p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  <a:p>
            <a:endParaRPr lang="it-IT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3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0ADB3-A911-2731-C738-EF9328C4D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98BD6C7-71AB-DA30-F662-7FC10F8AD8AE}"/>
              </a:ext>
            </a:extLst>
          </p:cNvPr>
          <p:cNvSpPr txBox="1">
            <a:spLocks/>
          </p:cNvSpPr>
          <p:nvPr/>
        </p:nvSpPr>
        <p:spPr>
          <a:xfrm>
            <a:off x="0" y="-5266"/>
            <a:ext cx="9144000" cy="58471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cognitivo vs comportamentale</a:t>
            </a:r>
          </a:p>
        </p:txBody>
      </p:sp>
      <p:pic>
        <p:nvPicPr>
          <p:cNvPr id="6" name="Segnaposto contenuto 5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9C1FFB0E-7557-A855-AFB8-96338174C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4925" t="20782" r="11558" b="38712"/>
          <a:stretch>
            <a:fillRect/>
          </a:stretch>
        </p:blipFill>
        <p:spPr>
          <a:xfrm>
            <a:off x="245165" y="1454534"/>
            <a:ext cx="8653669" cy="540346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686CA2-418D-58D6-0A2F-19373802D24E}"/>
              </a:ext>
            </a:extLst>
          </p:cNvPr>
          <p:cNvSpPr txBox="1"/>
          <p:nvPr/>
        </p:nvSpPr>
        <p:spPr>
          <a:xfrm>
            <a:off x="874643" y="811442"/>
            <a:ext cx="7394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 (BPSD)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34EBA42-BBF9-2671-CA44-73CA7363DD4C}"/>
              </a:ext>
            </a:extLst>
          </p:cNvPr>
          <p:cNvSpPr/>
          <p:nvPr/>
        </p:nvSpPr>
        <p:spPr>
          <a:xfrm>
            <a:off x="395111" y="6016978"/>
            <a:ext cx="598311" cy="338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859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INTERNE">
  <a:themeElements>
    <a:clrScheme name="AUXOLOGICO">
      <a:dk1>
        <a:srgbClr val="005187"/>
      </a:dk1>
      <a:lt1>
        <a:srgbClr val="FFFFFF"/>
      </a:lt1>
      <a:dk2>
        <a:srgbClr val="005187"/>
      </a:dk2>
      <a:lt2>
        <a:srgbClr val="FFFFFF"/>
      </a:lt2>
      <a:accent1>
        <a:srgbClr val="005187"/>
      </a:accent1>
      <a:accent2>
        <a:srgbClr val="BFBFBF"/>
      </a:accent2>
      <a:accent3>
        <a:srgbClr val="346DF1"/>
      </a:accent3>
      <a:accent4>
        <a:srgbClr val="134F5C"/>
      </a:accent4>
      <a:accent5>
        <a:srgbClr val="4BACC6"/>
      </a:accent5>
      <a:accent6>
        <a:srgbClr val="808080"/>
      </a:accent6>
      <a:hlink>
        <a:srgbClr val="FFCE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COPERT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spcFirstLastPara="1" wrap="square" lIns="91425" tIns="91425" rIns="91425" bIns="91425" anchor="t" anchorCtr="0">
        <a:noAutofit/>
      </a:bodyPr>
      <a:lstStyle>
        <a:defPPr marL="0" indent="0" algn="ctr" rtl="0">
          <a:spcBef>
            <a:spcPts val="0"/>
          </a:spcBef>
          <a:spcAft>
            <a:spcPts val="0"/>
          </a:spcAft>
          <a:buNone/>
          <a:defRPr sz="2800" b="1" i="0" dirty="0">
            <a:solidFill>
              <a:schemeClr val="tx1"/>
            </a:solidFill>
            <a:latin typeface="Arial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COPERT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spcFirstLastPara="1" wrap="square" lIns="91425" tIns="91425" rIns="91425" bIns="91425" anchor="t" anchorCtr="0">
        <a:noAutofit/>
      </a:bodyPr>
      <a:lstStyle>
        <a:defPPr marL="0" indent="0" algn="ctr" rtl="0">
          <a:spcBef>
            <a:spcPts val="0"/>
          </a:spcBef>
          <a:spcAft>
            <a:spcPts val="0"/>
          </a:spcAft>
          <a:buNone/>
          <a:defRPr sz="2800" b="1" i="0" dirty="0">
            <a:solidFill>
              <a:schemeClr val="tx1"/>
            </a:solidFill>
            <a:latin typeface="Arial"/>
            <a:cs typeface="Arial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7B58318E23EA438ECC317386C2095C" ma:contentTypeVersion="27" ma:contentTypeDescription="Creare un nuovo documento." ma:contentTypeScope="" ma:versionID="bc5c5ce4de25a3c0200ea4190e958a12">
  <xsd:schema xmlns:xsd="http://www.w3.org/2001/XMLSchema" xmlns:xs="http://www.w3.org/2001/XMLSchema" xmlns:p="http://schemas.microsoft.com/office/2006/metadata/properties" xmlns:ns2="4f695c68-06df-40f2-8506-e640496a710f" xmlns:ns3="d9e3dd3f-8eef-4c63-a047-0d0ab69391df" targetNamespace="http://schemas.microsoft.com/office/2006/metadata/properties" ma:root="true" ma:fieldsID="b8fdd713e76f7adb99feb54afec70bd5" ns2:_="" ns3:_="">
    <xsd:import namespace="4f695c68-06df-40f2-8506-e640496a710f"/>
    <xsd:import namespace="d9e3dd3f-8eef-4c63-a047-0d0ab69391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va5f" minOccurs="0"/>
                <xsd:element ref="ns2:e9031a1f-84d0-4bb1-bd09-e6c05d38087bCountryOrRegion" minOccurs="0"/>
                <xsd:element ref="ns2:e9031a1f-84d0-4bb1-bd09-e6c05d38087bState" minOccurs="0"/>
                <xsd:element ref="ns2:e9031a1f-84d0-4bb1-bd09-e6c05d38087bCity" minOccurs="0"/>
                <xsd:element ref="ns2:e9031a1f-84d0-4bb1-bd09-e6c05d38087bPostalCode" minOccurs="0"/>
                <xsd:element ref="ns2:e9031a1f-84d0-4bb1-bd09-e6c05d38087bStreet" minOccurs="0"/>
                <xsd:element ref="ns2:e9031a1f-84d0-4bb1-bd09-e6c05d38087bGeoLoc" minOccurs="0"/>
                <xsd:element ref="ns2:e9031a1f-84d0-4bb1-bd09-e6c05d38087bDispNam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95c68-06df-40f2-8506-e640496a71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va5f" ma:index="18" nillable="true" ma:displayName="Posizione" ma:internalName="va5f">
      <xsd:simpleType>
        <xsd:restriction base="dms:Unknown"/>
      </xsd:simpleType>
    </xsd:element>
    <xsd:element name="e9031a1f-84d0-4bb1-bd09-e6c05d38087bCountryOrRegion" ma:index="19" nillable="true" ma:displayName="Posizione: Paese/area geografica" ma:internalName="CountryOrRegion" ma:readOnly="true">
      <xsd:simpleType>
        <xsd:restriction base="dms:Text"/>
      </xsd:simpleType>
    </xsd:element>
    <xsd:element name="e9031a1f-84d0-4bb1-bd09-e6c05d38087bState" ma:index="20" nillable="true" ma:displayName="Posizione: Provincia" ma:internalName="State" ma:readOnly="true">
      <xsd:simpleType>
        <xsd:restriction base="dms:Text"/>
      </xsd:simpleType>
    </xsd:element>
    <xsd:element name="e9031a1f-84d0-4bb1-bd09-e6c05d38087bCity" ma:index="21" nillable="true" ma:displayName="Posizione: Città" ma:internalName="City" ma:readOnly="true">
      <xsd:simpleType>
        <xsd:restriction base="dms:Text"/>
      </xsd:simpleType>
    </xsd:element>
    <xsd:element name="e9031a1f-84d0-4bb1-bd09-e6c05d38087bPostalCode" ma:index="22" nillable="true" ma:displayName="Posizione: CAP" ma:internalName="PostalCode" ma:readOnly="true">
      <xsd:simpleType>
        <xsd:restriction base="dms:Text"/>
      </xsd:simpleType>
    </xsd:element>
    <xsd:element name="e9031a1f-84d0-4bb1-bd09-e6c05d38087bStreet" ma:index="23" nillable="true" ma:displayName="Posizione: Via" ma:internalName="Street" ma:readOnly="true">
      <xsd:simpleType>
        <xsd:restriction base="dms:Text"/>
      </xsd:simpleType>
    </xsd:element>
    <xsd:element name="e9031a1f-84d0-4bb1-bd09-e6c05d38087bGeoLoc" ma:index="24" nillable="true" ma:displayName="Posizione: Coordinate" ma:internalName="GeoLoc" ma:readOnly="true">
      <xsd:simpleType>
        <xsd:restriction base="dms:Unknown"/>
      </xsd:simpleType>
    </xsd:element>
    <xsd:element name="e9031a1f-84d0-4bb1-bd09-e6c05d38087bDispName" ma:index="25" nillable="true" ma:displayName="Posizione: nome" ma:internalName="DispName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Tag immagine" ma:readOnly="false" ma:fieldId="{5cf76f15-5ced-4ddc-b409-7134ff3c332f}" ma:taxonomyMulti="true" ma:sspId="d9af7734-1176-43dc-8122-1c8aa0d8f1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3dd3f-8eef-4c63-a047-0d0ab69391df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21f831ed-5547-4ab1-83b0-cf700445aefe}" ma:internalName="TaxCatchAll" ma:showField="CatchAllData" ma:web="d9e3dd3f-8eef-4c63-a047-0d0ab69391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5f xmlns="4f695c68-06df-40f2-8506-e640496a710f" xsi:nil="true"/>
    <lcf76f155ced4ddcb4097134ff3c332f xmlns="4f695c68-06df-40f2-8506-e640496a710f">
      <Terms xmlns="http://schemas.microsoft.com/office/infopath/2007/PartnerControls"/>
    </lcf76f155ced4ddcb4097134ff3c332f>
    <TaxCatchAll xmlns="d9e3dd3f-8eef-4c63-a047-0d0ab69391df" xsi:nil="true"/>
  </documentManagement>
</p:properties>
</file>

<file path=customXml/itemProps1.xml><?xml version="1.0" encoding="utf-8"?>
<ds:datastoreItem xmlns:ds="http://schemas.openxmlformats.org/officeDocument/2006/customXml" ds:itemID="{B499C36C-9248-4482-A087-65B6671A862D}"/>
</file>

<file path=customXml/itemProps2.xml><?xml version="1.0" encoding="utf-8"?>
<ds:datastoreItem xmlns:ds="http://schemas.openxmlformats.org/officeDocument/2006/customXml" ds:itemID="{1FA33729-EE12-4CE1-9A25-53D8369E8738}"/>
</file>

<file path=customXml/itemProps3.xml><?xml version="1.0" encoding="utf-8"?>
<ds:datastoreItem xmlns:ds="http://schemas.openxmlformats.org/officeDocument/2006/customXml" ds:itemID="{659CAFD9-7D5D-43F3-928D-3CF98597383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3252</TotalTime>
  <Words>420</Words>
  <Application>Microsoft Office PowerPoint</Application>
  <PresentationFormat>Presentazione su schermo (4:3)</PresentationFormat>
  <Paragraphs>141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Karla</vt:lpstr>
      <vt:lpstr>Times New Roman</vt:lpstr>
      <vt:lpstr>Tema di Office</vt:lpstr>
      <vt:lpstr>SLIDE INTERNE</vt:lpstr>
      <vt:lpstr>4_COPERTINE</vt:lpstr>
      <vt:lpstr>5_COPERTINE</vt:lpstr>
      <vt:lpstr>Presentazione standard di PowerPoint</vt:lpstr>
      <vt:lpstr>Presentazione standard di PowerPoint</vt:lpstr>
      <vt:lpstr>Fattori di rischio modificabili per la demenza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Comprendere il comportamento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Silani</dc:creator>
  <cp:lastModifiedBy>Olivia  Kuster</cp:lastModifiedBy>
  <cp:revision>238</cp:revision>
  <dcterms:created xsi:type="dcterms:W3CDTF">2022-03-31T12:27:04Z</dcterms:created>
  <dcterms:modified xsi:type="dcterms:W3CDTF">2025-12-10T13:21:48Z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0x010100B97B58318E23EA438ECC317386C2095C</vt:lpwstr>
  </property>
</Properties>
</file>