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diagrams/colors1.xml" ContentType="application/vnd.openxmlformats-officedocument.drawingml.diagramColors+xml"/>
  <Override PartName="/ppt/theme/theme1.xml" ContentType="application/vnd.openxmlformats-officedocument.theme+xml"/>
  <Override PartName="/ppt/diagrams/quickStyle1.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theme/theme2.xml" ContentType="application/vnd.openxmlformats-officedocument.them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drawing1.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 id="2147483750" r:id="rId3"/>
  </p:sldMasterIdLst>
  <p:notesMasterIdLst>
    <p:notesMasterId r:id="rId11"/>
  </p:notesMasterIdLst>
  <p:sldIdLst>
    <p:sldId id="3785" r:id="rId4"/>
    <p:sldId id="2593" r:id="rId5"/>
    <p:sldId id="3920" r:id="rId6"/>
    <p:sldId id="3919" r:id="rId7"/>
    <p:sldId id="3921" r:id="rId8"/>
    <p:sldId id="3922" r:id="rId9"/>
    <p:sldId id="3833"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9" autoAdjust="0"/>
    <p:restoredTop sz="70980" autoAdjust="0"/>
  </p:normalViewPr>
  <p:slideViewPr>
    <p:cSldViewPr snapToGrid="0">
      <p:cViewPr varScale="1">
        <p:scale>
          <a:sx n="55" d="100"/>
          <a:sy n="55" d="100"/>
        </p:scale>
        <p:origin x="133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765F3-C6A2-4C31-A613-41D4204A2A03}"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it-IT"/>
        </a:p>
      </dgm:t>
    </dgm:pt>
    <dgm:pt modelId="{82EB128A-998B-43C2-BD6F-04B97DE25217}">
      <dgm:prSet/>
      <dgm:spPr/>
      <dgm:t>
        <a:bodyPr/>
        <a:lstStyle/>
        <a:p>
          <a:r>
            <a:rPr lang="it-IT" dirty="0"/>
            <a:t>da terapia non farmacologica o strategie di «gestione» dei BPSD …</a:t>
          </a:r>
        </a:p>
      </dgm:t>
    </dgm:pt>
    <dgm:pt modelId="{40532211-2491-44C3-A3EF-35407C6DE281}" type="parTrans" cxnId="{C1CE31D0-063B-4621-9FBB-3D0C9A5DAECC}">
      <dgm:prSet/>
      <dgm:spPr/>
      <dgm:t>
        <a:bodyPr/>
        <a:lstStyle/>
        <a:p>
          <a:endParaRPr lang="it-IT"/>
        </a:p>
      </dgm:t>
    </dgm:pt>
    <dgm:pt modelId="{E40BAAF4-457D-4855-855B-DA25E37F32F5}" type="sibTrans" cxnId="{C1CE31D0-063B-4621-9FBB-3D0C9A5DAECC}">
      <dgm:prSet/>
      <dgm:spPr/>
      <dgm:t>
        <a:bodyPr/>
        <a:lstStyle/>
        <a:p>
          <a:endParaRPr lang="it-IT"/>
        </a:p>
      </dgm:t>
    </dgm:pt>
    <dgm:pt modelId="{5F636DE7-48BA-42EF-8856-8EDC3BCB9B71}">
      <dgm:prSet/>
      <dgm:spPr/>
      <dgm:t>
        <a:bodyPr/>
        <a:lstStyle/>
        <a:p>
          <a:r>
            <a:rPr lang="it-IT" dirty="0"/>
            <a:t>… a </a:t>
          </a:r>
          <a:r>
            <a:rPr lang="it-IT" b="1" dirty="0">
              <a:solidFill>
                <a:srgbClr val="00B050"/>
              </a:solidFill>
            </a:rPr>
            <a:t>interventi per il benessere globale della persona e la sua qualità di vita </a:t>
          </a:r>
          <a:r>
            <a:rPr lang="it-IT" b="0" dirty="0">
              <a:solidFill>
                <a:schemeClr val="tx1"/>
              </a:solidFill>
            </a:rPr>
            <a:t>(significato, sicurezza, relazione)</a:t>
          </a:r>
        </a:p>
      </dgm:t>
    </dgm:pt>
    <dgm:pt modelId="{B939448C-C8A8-450B-8E4A-86AD42B8401D}" type="parTrans" cxnId="{06A1B1F5-81E5-460B-A4DD-EAFC6F1A3B33}">
      <dgm:prSet/>
      <dgm:spPr/>
      <dgm:t>
        <a:bodyPr/>
        <a:lstStyle/>
        <a:p>
          <a:endParaRPr lang="it-IT"/>
        </a:p>
      </dgm:t>
    </dgm:pt>
    <dgm:pt modelId="{93932A25-B413-46F8-85D4-A8856DA1B583}" type="sibTrans" cxnId="{06A1B1F5-81E5-460B-A4DD-EAFC6F1A3B33}">
      <dgm:prSet/>
      <dgm:spPr/>
      <dgm:t>
        <a:bodyPr/>
        <a:lstStyle/>
        <a:p>
          <a:endParaRPr lang="it-IT"/>
        </a:p>
      </dgm:t>
    </dgm:pt>
    <dgm:pt modelId="{6D31DBA6-3CAB-4CA7-9229-798D07F0BCC1}" type="pres">
      <dgm:prSet presAssocID="{AEC765F3-C6A2-4C31-A613-41D4204A2A03}" presName="outerComposite" presStyleCnt="0">
        <dgm:presLayoutVars>
          <dgm:chMax val="5"/>
          <dgm:dir/>
          <dgm:resizeHandles val="exact"/>
        </dgm:presLayoutVars>
      </dgm:prSet>
      <dgm:spPr/>
    </dgm:pt>
    <dgm:pt modelId="{2A5D0B34-E36D-4CAD-AF87-3F05561C99D5}" type="pres">
      <dgm:prSet presAssocID="{AEC765F3-C6A2-4C31-A613-41D4204A2A03}" presName="dummyMaxCanvas" presStyleCnt="0">
        <dgm:presLayoutVars/>
      </dgm:prSet>
      <dgm:spPr/>
    </dgm:pt>
    <dgm:pt modelId="{7401A9A4-03B6-45FA-9BD7-F6DB94DEC3B7}" type="pres">
      <dgm:prSet presAssocID="{AEC765F3-C6A2-4C31-A613-41D4204A2A03}" presName="TwoNodes_1" presStyleLbl="node1" presStyleIdx="0" presStyleCnt="2">
        <dgm:presLayoutVars>
          <dgm:bulletEnabled val="1"/>
        </dgm:presLayoutVars>
      </dgm:prSet>
      <dgm:spPr/>
    </dgm:pt>
    <dgm:pt modelId="{F9B57A5E-5CC0-41C6-A1E7-972E05C70B53}" type="pres">
      <dgm:prSet presAssocID="{AEC765F3-C6A2-4C31-A613-41D4204A2A03}" presName="TwoNodes_2" presStyleLbl="node1" presStyleIdx="1" presStyleCnt="2">
        <dgm:presLayoutVars>
          <dgm:bulletEnabled val="1"/>
        </dgm:presLayoutVars>
      </dgm:prSet>
      <dgm:spPr/>
    </dgm:pt>
    <dgm:pt modelId="{69B58749-4942-4AA7-85E0-2B8025315E9A}" type="pres">
      <dgm:prSet presAssocID="{AEC765F3-C6A2-4C31-A613-41D4204A2A03}" presName="TwoConn_1-2" presStyleLbl="fgAccFollowNode1" presStyleIdx="0" presStyleCnt="1">
        <dgm:presLayoutVars>
          <dgm:bulletEnabled val="1"/>
        </dgm:presLayoutVars>
      </dgm:prSet>
      <dgm:spPr/>
    </dgm:pt>
    <dgm:pt modelId="{CBB7803F-B172-4D33-9780-0DA3CF990F50}" type="pres">
      <dgm:prSet presAssocID="{AEC765F3-C6A2-4C31-A613-41D4204A2A03}" presName="TwoNodes_1_text" presStyleLbl="node1" presStyleIdx="1" presStyleCnt="2">
        <dgm:presLayoutVars>
          <dgm:bulletEnabled val="1"/>
        </dgm:presLayoutVars>
      </dgm:prSet>
      <dgm:spPr/>
    </dgm:pt>
    <dgm:pt modelId="{32F49799-2747-43C2-8426-921A2A1660FC}" type="pres">
      <dgm:prSet presAssocID="{AEC765F3-C6A2-4C31-A613-41D4204A2A03}" presName="TwoNodes_2_text" presStyleLbl="node1" presStyleIdx="1" presStyleCnt="2">
        <dgm:presLayoutVars>
          <dgm:bulletEnabled val="1"/>
        </dgm:presLayoutVars>
      </dgm:prSet>
      <dgm:spPr/>
    </dgm:pt>
  </dgm:ptLst>
  <dgm:cxnLst>
    <dgm:cxn modelId="{2E1C6B43-1895-4D12-B61D-11CB407DDC33}" type="presOf" srcId="{E40BAAF4-457D-4855-855B-DA25E37F32F5}" destId="{69B58749-4942-4AA7-85E0-2B8025315E9A}" srcOrd="0" destOrd="0" presId="urn:microsoft.com/office/officeart/2005/8/layout/vProcess5"/>
    <dgm:cxn modelId="{19440F6C-3C16-4540-B725-F5481DC9F625}" type="presOf" srcId="{82EB128A-998B-43C2-BD6F-04B97DE25217}" destId="{CBB7803F-B172-4D33-9780-0DA3CF990F50}" srcOrd="1" destOrd="0" presId="urn:microsoft.com/office/officeart/2005/8/layout/vProcess5"/>
    <dgm:cxn modelId="{0B0E5A72-4483-4689-BBED-6BECB3E54AF6}" type="presOf" srcId="{5F636DE7-48BA-42EF-8856-8EDC3BCB9B71}" destId="{F9B57A5E-5CC0-41C6-A1E7-972E05C70B53}" srcOrd="0" destOrd="0" presId="urn:microsoft.com/office/officeart/2005/8/layout/vProcess5"/>
    <dgm:cxn modelId="{C1CE31D0-063B-4621-9FBB-3D0C9A5DAECC}" srcId="{AEC765F3-C6A2-4C31-A613-41D4204A2A03}" destId="{82EB128A-998B-43C2-BD6F-04B97DE25217}" srcOrd="0" destOrd="0" parTransId="{40532211-2491-44C3-A3EF-35407C6DE281}" sibTransId="{E40BAAF4-457D-4855-855B-DA25E37F32F5}"/>
    <dgm:cxn modelId="{19F2DFE2-6892-4D97-AD0D-69000F5E0A1A}" type="presOf" srcId="{AEC765F3-C6A2-4C31-A613-41D4204A2A03}" destId="{6D31DBA6-3CAB-4CA7-9229-798D07F0BCC1}" srcOrd="0" destOrd="0" presId="urn:microsoft.com/office/officeart/2005/8/layout/vProcess5"/>
    <dgm:cxn modelId="{20829BE6-03F2-4DF7-B845-352D86D12F2D}" type="presOf" srcId="{5F636DE7-48BA-42EF-8856-8EDC3BCB9B71}" destId="{32F49799-2747-43C2-8426-921A2A1660FC}" srcOrd="1" destOrd="0" presId="urn:microsoft.com/office/officeart/2005/8/layout/vProcess5"/>
    <dgm:cxn modelId="{06A1B1F5-81E5-460B-A4DD-EAFC6F1A3B33}" srcId="{AEC765F3-C6A2-4C31-A613-41D4204A2A03}" destId="{5F636DE7-48BA-42EF-8856-8EDC3BCB9B71}" srcOrd="1" destOrd="0" parTransId="{B939448C-C8A8-450B-8E4A-86AD42B8401D}" sibTransId="{93932A25-B413-46F8-85D4-A8856DA1B583}"/>
    <dgm:cxn modelId="{5D2C84FA-8D90-4FE7-9F37-57FDE0BF8A52}" type="presOf" srcId="{82EB128A-998B-43C2-BD6F-04B97DE25217}" destId="{7401A9A4-03B6-45FA-9BD7-F6DB94DEC3B7}" srcOrd="0" destOrd="0" presId="urn:microsoft.com/office/officeart/2005/8/layout/vProcess5"/>
    <dgm:cxn modelId="{8E345E3F-3F04-4BD1-A8EF-3222359234C8}" type="presParOf" srcId="{6D31DBA6-3CAB-4CA7-9229-798D07F0BCC1}" destId="{2A5D0B34-E36D-4CAD-AF87-3F05561C99D5}" srcOrd="0" destOrd="0" presId="urn:microsoft.com/office/officeart/2005/8/layout/vProcess5"/>
    <dgm:cxn modelId="{EC67BAE7-3C08-4086-8C81-0B76548029C5}" type="presParOf" srcId="{6D31DBA6-3CAB-4CA7-9229-798D07F0BCC1}" destId="{7401A9A4-03B6-45FA-9BD7-F6DB94DEC3B7}" srcOrd="1" destOrd="0" presId="urn:microsoft.com/office/officeart/2005/8/layout/vProcess5"/>
    <dgm:cxn modelId="{F45230A6-E0B4-4773-BE98-AAD2A540E89E}" type="presParOf" srcId="{6D31DBA6-3CAB-4CA7-9229-798D07F0BCC1}" destId="{F9B57A5E-5CC0-41C6-A1E7-972E05C70B53}" srcOrd="2" destOrd="0" presId="urn:microsoft.com/office/officeart/2005/8/layout/vProcess5"/>
    <dgm:cxn modelId="{6D739143-EB5B-48B6-A0CF-B46AC65C4E0F}" type="presParOf" srcId="{6D31DBA6-3CAB-4CA7-9229-798D07F0BCC1}" destId="{69B58749-4942-4AA7-85E0-2B8025315E9A}" srcOrd="3" destOrd="0" presId="urn:microsoft.com/office/officeart/2005/8/layout/vProcess5"/>
    <dgm:cxn modelId="{227CAF78-4C92-4C0B-8FB6-357033215F89}" type="presParOf" srcId="{6D31DBA6-3CAB-4CA7-9229-798D07F0BCC1}" destId="{CBB7803F-B172-4D33-9780-0DA3CF990F50}" srcOrd="4" destOrd="0" presId="urn:microsoft.com/office/officeart/2005/8/layout/vProcess5"/>
    <dgm:cxn modelId="{48CDC468-B6D9-4904-B471-A91DCD44A1B8}" type="presParOf" srcId="{6D31DBA6-3CAB-4CA7-9229-798D07F0BCC1}" destId="{32F49799-2747-43C2-8426-921A2A1660FC}"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A70BC-F5F4-41EC-89F2-3A23046E312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it-IT"/>
        </a:p>
      </dgm:t>
    </dgm:pt>
    <dgm:pt modelId="{A365D5C9-1ACE-4697-AE9A-676DF38ECA18}">
      <dgm:prSet/>
      <dgm:spPr/>
      <dgm:t>
        <a:bodyPr/>
        <a:lstStyle/>
        <a:p>
          <a:r>
            <a:rPr lang="it-IT" dirty="0"/>
            <a:t>Quando l’ambiente è poco attento al benessere dei residenti con demenza che è come se la persona fosse sempre ad un livello costante di distress e benessere eroso per 24 ore al giorno (come stare seduti sul fornello, prima di arrivare al punto di ebollizione)</a:t>
          </a:r>
        </a:p>
      </dgm:t>
    </dgm:pt>
    <dgm:pt modelId="{FE45B2BB-88ED-4168-B9EB-AE88A27931CF}" type="parTrans" cxnId="{179128CF-5785-4F95-8F48-AF47760C1F9A}">
      <dgm:prSet/>
      <dgm:spPr/>
      <dgm:t>
        <a:bodyPr/>
        <a:lstStyle/>
        <a:p>
          <a:endParaRPr lang="it-IT"/>
        </a:p>
      </dgm:t>
    </dgm:pt>
    <dgm:pt modelId="{486064FB-C049-48E8-BBC1-8895973BD818}" type="sibTrans" cxnId="{179128CF-5785-4F95-8F48-AF47760C1F9A}">
      <dgm:prSet/>
      <dgm:spPr/>
      <dgm:t>
        <a:bodyPr/>
        <a:lstStyle/>
        <a:p>
          <a:endParaRPr lang="it-IT"/>
        </a:p>
      </dgm:t>
    </dgm:pt>
    <dgm:pt modelId="{B7640B3D-F223-49C2-AE03-955413FFF080}">
      <dgm:prSet/>
      <dgm:spPr/>
      <dgm:t>
        <a:bodyPr/>
        <a:lstStyle/>
        <a:p>
          <a:r>
            <a:rPr lang="it-IT" dirty="0"/>
            <a:t>Per prevenire le reazioni difensive /espressioni di sofferenza occorre intervenire sui fattori di benessere erosi durante la giornata.</a:t>
          </a:r>
        </a:p>
      </dgm:t>
    </dgm:pt>
    <dgm:pt modelId="{E4F00AED-8391-4662-9DA7-1D9D4310D5B5}" type="parTrans" cxnId="{0D22101C-7C30-465A-97F9-17F2FD763118}">
      <dgm:prSet/>
      <dgm:spPr/>
      <dgm:t>
        <a:bodyPr/>
        <a:lstStyle/>
        <a:p>
          <a:endParaRPr lang="it-IT"/>
        </a:p>
      </dgm:t>
    </dgm:pt>
    <dgm:pt modelId="{8309355E-7398-404A-8B34-90B22F5EC2E8}" type="sibTrans" cxnId="{0D22101C-7C30-465A-97F9-17F2FD763118}">
      <dgm:prSet/>
      <dgm:spPr/>
      <dgm:t>
        <a:bodyPr/>
        <a:lstStyle/>
        <a:p>
          <a:endParaRPr lang="it-IT"/>
        </a:p>
      </dgm:t>
    </dgm:pt>
    <dgm:pt modelId="{5AC1D26F-4FB3-4989-93D9-D59464C8081B}" type="pres">
      <dgm:prSet presAssocID="{599A70BC-F5F4-41EC-89F2-3A23046E3125}" presName="linear" presStyleCnt="0">
        <dgm:presLayoutVars>
          <dgm:animLvl val="lvl"/>
          <dgm:resizeHandles val="exact"/>
        </dgm:presLayoutVars>
      </dgm:prSet>
      <dgm:spPr/>
    </dgm:pt>
    <dgm:pt modelId="{1A4533A1-EA31-4683-8EF5-3D23C3C59CEB}" type="pres">
      <dgm:prSet presAssocID="{A365D5C9-1ACE-4697-AE9A-676DF38ECA18}" presName="parentText" presStyleLbl="node1" presStyleIdx="0" presStyleCnt="2">
        <dgm:presLayoutVars>
          <dgm:chMax val="0"/>
          <dgm:bulletEnabled val="1"/>
        </dgm:presLayoutVars>
      </dgm:prSet>
      <dgm:spPr/>
    </dgm:pt>
    <dgm:pt modelId="{6F9C5E7B-3B8B-42A9-91CF-E6FD4E0985A1}" type="pres">
      <dgm:prSet presAssocID="{486064FB-C049-48E8-BBC1-8895973BD818}" presName="spacer" presStyleCnt="0"/>
      <dgm:spPr/>
    </dgm:pt>
    <dgm:pt modelId="{C1CB1947-023C-40AF-9267-DF382AA6AB9D}" type="pres">
      <dgm:prSet presAssocID="{B7640B3D-F223-49C2-AE03-955413FFF080}" presName="parentText" presStyleLbl="node1" presStyleIdx="1" presStyleCnt="2">
        <dgm:presLayoutVars>
          <dgm:chMax val="0"/>
          <dgm:bulletEnabled val="1"/>
        </dgm:presLayoutVars>
      </dgm:prSet>
      <dgm:spPr/>
    </dgm:pt>
  </dgm:ptLst>
  <dgm:cxnLst>
    <dgm:cxn modelId="{0D22101C-7C30-465A-97F9-17F2FD763118}" srcId="{599A70BC-F5F4-41EC-89F2-3A23046E3125}" destId="{B7640B3D-F223-49C2-AE03-955413FFF080}" srcOrd="1" destOrd="0" parTransId="{E4F00AED-8391-4662-9DA7-1D9D4310D5B5}" sibTransId="{8309355E-7398-404A-8B34-90B22F5EC2E8}"/>
    <dgm:cxn modelId="{AB411D85-D108-48DB-BC5D-9AED1CC8F55C}" type="presOf" srcId="{B7640B3D-F223-49C2-AE03-955413FFF080}" destId="{C1CB1947-023C-40AF-9267-DF382AA6AB9D}" srcOrd="0" destOrd="0" presId="urn:microsoft.com/office/officeart/2005/8/layout/vList2"/>
    <dgm:cxn modelId="{66AF31A6-F857-42E9-8921-33BBFF97C311}" type="presOf" srcId="{599A70BC-F5F4-41EC-89F2-3A23046E3125}" destId="{5AC1D26F-4FB3-4989-93D9-D59464C8081B}" srcOrd="0" destOrd="0" presId="urn:microsoft.com/office/officeart/2005/8/layout/vList2"/>
    <dgm:cxn modelId="{179128CF-5785-4F95-8F48-AF47760C1F9A}" srcId="{599A70BC-F5F4-41EC-89F2-3A23046E3125}" destId="{A365D5C9-1ACE-4697-AE9A-676DF38ECA18}" srcOrd="0" destOrd="0" parTransId="{FE45B2BB-88ED-4168-B9EB-AE88A27931CF}" sibTransId="{486064FB-C049-48E8-BBC1-8895973BD818}"/>
    <dgm:cxn modelId="{CC7734D8-6D94-4133-B082-8DFB2C52CBC5}" type="presOf" srcId="{A365D5C9-1ACE-4697-AE9A-676DF38ECA18}" destId="{1A4533A1-EA31-4683-8EF5-3D23C3C59CEB}" srcOrd="0" destOrd="0" presId="urn:microsoft.com/office/officeart/2005/8/layout/vList2"/>
    <dgm:cxn modelId="{749787D6-9264-4E88-9425-C3BB44D58580}" type="presParOf" srcId="{5AC1D26F-4FB3-4989-93D9-D59464C8081B}" destId="{1A4533A1-EA31-4683-8EF5-3D23C3C59CEB}" srcOrd="0" destOrd="0" presId="urn:microsoft.com/office/officeart/2005/8/layout/vList2"/>
    <dgm:cxn modelId="{4897E23C-52DE-46B8-BA5D-D6AC7A1D4F8D}" type="presParOf" srcId="{5AC1D26F-4FB3-4989-93D9-D59464C8081B}" destId="{6F9C5E7B-3B8B-42A9-91CF-E6FD4E0985A1}" srcOrd="1" destOrd="0" presId="urn:microsoft.com/office/officeart/2005/8/layout/vList2"/>
    <dgm:cxn modelId="{6B791323-6BA7-4820-9B43-36C453BD5573}" type="presParOf" srcId="{5AC1D26F-4FB3-4989-93D9-D59464C8081B}" destId="{C1CB1947-023C-40AF-9267-DF382AA6AB9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42A30E-DFAD-41DC-B74A-254298E756E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it-IT"/>
        </a:p>
      </dgm:t>
    </dgm:pt>
    <dgm:pt modelId="{1F98694F-B7B9-4D8C-83FA-55DED24A918D}">
      <dgm:prSet/>
      <dgm:spPr/>
      <dgm:t>
        <a:bodyPr/>
        <a:lstStyle/>
        <a:p>
          <a:r>
            <a:rPr lang="it-IT" dirty="0"/>
            <a:t>Gli interventi psicosociali, quando strutturati e integrati nella giornata:</a:t>
          </a:r>
        </a:p>
      </dgm:t>
    </dgm:pt>
    <dgm:pt modelId="{A64330F3-1F02-4AC7-8402-F50395785F98}" type="parTrans" cxnId="{CFC0D49A-8FBA-41D2-80D4-BE827A9EAC9F}">
      <dgm:prSet/>
      <dgm:spPr/>
      <dgm:t>
        <a:bodyPr/>
        <a:lstStyle/>
        <a:p>
          <a:endParaRPr lang="it-IT"/>
        </a:p>
      </dgm:t>
    </dgm:pt>
    <dgm:pt modelId="{FBF44D0B-E0A4-4C01-B249-A80583954206}" type="sibTrans" cxnId="{CFC0D49A-8FBA-41D2-80D4-BE827A9EAC9F}">
      <dgm:prSet/>
      <dgm:spPr/>
      <dgm:t>
        <a:bodyPr/>
        <a:lstStyle/>
        <a:p>
          <a:endParaRPr lang="it-IT"/>
        </a:p>
      </dgm:t>
    </dgm:pt>
    <dgm:pt modelId="{EF098FC1-D06A-484D-A7DF-22F2C0C5D375}">
      <dgm:prSet/>
      <dgm:spPr/>
      <dgm:t>
        <a:bodyPr/>
        <a:lstStyle/>
        <a:p>
          <a:r>
            <a:rPr lang="it-IT" dirty="0"/>
            <a:t>modificano il contesto (ambiente fisico e sociale)</a:t>
          </a:r>
        </a:p>
      </dgm:t>
    </dgm:pt>
    <dgm:pt modelId="{09B93453-977E-4D33-9548-CFB55A40DBD3}" type="parTrans" cxnId="{B6811539-10CE-4670-9705-043B519449B9}">
      <dgm:prSet/>
      <dgm:spPr/>
      <dgm:t>
        <a:bodyPr/>
        <a:lstStyle/>
        <a:p>
          <a:endParaRPr lang="it-IT"/>
        </a:p>
      </dgm:t>
    </dgm:pt>
    <dgm:pt modelId="{C35BE482-1AA8-46DE-A234-6769EED2E0E5}" type="sibTrans" cxnId="{B6811539-10CE-4670-9705-043B519449B9}">
      <dgm:prSet/>
      <dgm:spPr/>
      <dgm:t>
        <a:bodyPr/>
        <a:lstStyle/>
        <a:p>
          <a:endParaRPr lang="it-IT"/>
        </a:p>
      </dgm:t>
    </dgm:pt>
    <dgm:pt modelId="{A7ADD174-C956-460A-AD11-350EBEDE8862}">
      <dgm:prSet/>
      <dgm:spPr/>
      <dgm:t>
        <a:bodyPr/>
        <a:lstStyle/>
        <a:p>
          <a:r>
            <a:rPr lang="it-IT" dirty="0"/>
            <a:t>modificano l’esperienza soggettiva della persona: riducono caos, distress, sovraccarico sensoriale o isolamento percettivo, aumentano la  prevedibilità, creano occasioni di connessione relazionale profonda, moltiplicano le occasioni di significato.</a:t>
          </a:r>
        </a:p>
      </dgm:t>
    </dgm:pt>
    <dgm:pt modelId="{B3CC2672-96CF-4C75-A390-CD81BADE242D}" type="parTrans" cxnId="{19738FD7-8FB1-4C64-AE42-CF0B3F92CD11}">
      <dgm:prSet/>
      <dgm:spPr/>
      <dgm:t>
        <a:bodyPr/>
        <a:lstStyle/>
        <a:p>
          <a:endParaRPr lang="it-IT"/>
        </a:p>
      </dgm:t>
    </dgm:pt>
    <dgm:pt modelId="{1C612189-9480-4626-B17D-FEAAB4293560}" type="sibTrans" cxnId="{19738FD7-8FB1-4C64-AE42-CF0B3F92CD11}">
      <dgm:prSet/>
      <dgm:spPr/>
      <dgm:t>
        <a:bodyPr/>
        <a:lstStyle/>
        <a:p>
          <a:endParaRPr lang="it-IT"/>
        </a:p>
      </dgm:t>
    </dgm:pt>
    <dgm:pt modelId="{765632EB-B89D-4C2C-99EA-26A2DC2E5EC0}">
      <dgm:prSet/>
      <dgm:spPr/>
      <dgm:t>
        <a:bodyPr/>
        <a:lstStyle/>
        <a:p>
          <a:r>
            <a:rPr lang="it-IT" dirty="0"/>
            <a:t>In questa prospettiva l’obiettivo non è “gestire il comportamento”, ma cambiare il contesto e l’esperienza perché la persona non abbia più bisogno di esprimere sofferenza in quel modo.</a:t>
          </a:r>
        </a:p>
      </dgm:t>
    </dgm:pt>
    <dgm:pt modelId="{1CAAC5A9-33A6-452E-93C0-CF917D63D2A6}" type="parTrans" cxnId="{F076DB71-4B8C-458E-9B0E-364976B7272E}">
      <dgm:prSet/>
      <dgm:spPr/>
      <dgm:t>
        <a:bodyPr/>
        <a:lstStyle/>
        <a:p>
          <a:endParaRPr lang="it-IT"/>
        </a:p>
      </dgm:t>
    </dgm:pt>
    <dgm:pt modelId="{D9B56BB0-0A4E-4BEE-9F0C-C6009D922962}" type="sibTrans" cxnId="{F076DB71-4B8C-458E-9B0E-364976B7272E}">
      <dgm:prSet/>
      <dgm:spPr/>
      <dgm:t>
        <a:bodyPr/>
        <a:lstStyle/>
        <a:p>
          <a:endParaRPr lang="it-IT"/>
        </a:p>
      </dgm:t>
    </dgm:pt>
    <dgm:pt modelId="{464FB841-187C-4166-9FF1-D87FEFF75451}" type="pres">
      <dgm:prSet presAssocID="{7142A30E-DFAD-41DC-B74A-254298E756E5}" presName="linear" presStyleCnt="0">
        <dgm:presLayoutVars>
          <dgm:animLvl val="lvl"/>
          <dgm:resizeHandles val="exact"/>
        </dgm:presLayoutVars>
      </dgm:prSet>
      <dgm:spPr/>
    </dgm:pt>
    <dgm:pt modelId="{1A27C290-4C53-4EDE-AD67-2F193D95A394}" type="pres">
      <dgm:prSet presAssocID="{1F98694F-B7B9-4D8C-83FA-55DED24A918D}" presName="parentText" presStyleLbl="node1" presStyleIdx="0" presStyleCnt="2" custScaleY="66599">
        <dgm:presLayoutVars>
          <dgm:chMax val="0"/>
          <dgm:bulletEnabled val="1"/>
        </dgm:presLayoutVars>
      </dgm:prSet>
      <dgm:spPr/>
    </dgm:pt>
    <dgm:pt modelId="{D9A8B791-EC21-4D8B-8AD2-1EDEA3EB10C8}" type="pres">
      <dgm:prSet presAssocID="{1F98694F-B7B9-4D8C-83FA-55DED24A918D}" presName="childText" presStyleLbl="revTx" presStyleIdx="0" presStyleCnt="1">
        <dgm:presLayoutVars>
          <dgm:bulletEnabled val="1"/>
        </dgm:presLayoutVars>
      </dgm:prSet>
      <dgm:spPr/>
    </dgm:pt>
    <dgm:pt modelId="{27983B94-44B6-4CED-95B7-2A5240CCA883}" type="pres">
      <dgm:prSet presAssocID="{765632EB-B89D-4C2C-99EA-26A2DC2E5EC0}" presName="parentText" presStyleLbl="node1" presStyleIdx="1" presStyleCnt="2">
        <dgm:presLayoutVars>
          <dgm:chMax val="0"/>
          <dgm:bulletEnabled val="1"/>
        </dgm:presLayoutVars>
      </dgm:prSet>
      <dgm:spPr/>
    </dgm:pt>
  </dgm:ptLst>
  <dgm:cxnLst>
    <dgm:cxn modelId="{79C3CF11-0E71-425C-8E83-D029F353C46E}" type="presOf" srcId="{7142A30E-DFAD-41DC-B74A-254298E756E5}" destId="{464FB841-187C-4166-9FF1-D87FEFF75451}" srcOrd="0" destOrd="0" presId="urn:microsoft.com/office/officeart/2005/8/layout/vList2"/>
    <dgm:cxn modelId="{86127318-8B1E-40D1-B445-5C98553FB856}" type="presOf" srcId="{A7ADD174-C956-460A-AD11-350EBEDE8862}" destId="{D9A8B791-EC21-4D8B-8AD2-1EDEA3EB10C8}" srcOrd="0" destOrd="1" presId="urn:microsoft.com/office/officeart/2005/8/layout/vList2"/>
    <dgm:cxn modelId="{1E016D21-4AC5-481A-AD14-55CA3448FAB0}" type="presOf" srcId="{EF098FC1-D06A-484D-A7DF-22F2C0C5D375}" destId="{D9A8B791-EC21-4D8B-8AD2-1EDEA3EB10C8}" srcOrd="0" destOrd="0" presId="urn:microsoft.com/office/officeart/2005/8/layout/vList2"/>
    <dgm:cxn modelId="{B6811539-10CE-4670-9705-043B519449B9}" srcId="{1F98694F-B7B9-4D8C-83FA-55DED24A918D}" destId="{EF098FC1-D06A-484D-A7DF-22F2C0C5D375}" srcOrd="0" destOrd="0" parTransId="{09B93453-977E-4D33-9548-CFB55A40DBD3}" sibTransId="{C35BE482-1AA8-46DE-A234-6769EED2E0E5}"/>
    <dgm:cxn modelId="{24C4866E-526A-4089-8DC4-D733CE1BFAFC}" type="presOf" srcId="{765632EB-B89D-4C2C-99EA-26A2DC2E5EC0}" destId="{27983B94-44B6-4CED-95B7-2A5240CCA883}" srcOrd="0" destOrd="0" presId="urn:microsoft.com/office/officeart/2005/8/layout/vList2"/>
    <dgm:cxn modelId="{F076DB71-4B8C-458E-9B0E-364976B7272E}" srcId="{7142A30E-DFAD-41DC-B74A-254298E756E5}" destId="{765632EB-B89D-4C2C-99EA-26A2DC2E5EC0}" srcOrd="1" destOrd="0" parTransId="{1CAAC5A9-33A6-452E-93C0-CF917D63D2A6}" sibTransId="{D9B56BB0-0A4E-4BEE-9F0C-C6009D922962}"/>
    <dgm:cxn modelId="{CFC0D49A-8FBA-41D2-80D4-BE827A9EAC9F}" srcId="{7142A30E-DFAD-41DC-B74A-254298E756E5}" destId="{1F98694F-B7B9-4D8C-83FA-55DED24A918D}" srcOrd="0" destOrd="0" parTransId="{A64330F3-1F02-4AC7-8402-F50395785F98}" sibTransId="{FBF44D0B-E0A4-4C01-B249-A80583954206}"/>
    <dgm:cxn modelId="{AAF19BC6-0616-4C2B-9C68-15C3F8BC3F26}" type="presOf" srcId="{1F98694F-B7B9-4D8C-83FA-55DED24A918D}" destId="{1A27C290-4C53-4EDE-AD67-2F193D95A394}" srcOrd="0" destOrd="0" presId="urn:microsoft.com/office/officeart/2005/8/layout/vList2"/>
    <dgm:cxn modelId="{19738FD7-8FB1-4C64-AE42-CF0B3F92CD11}" srcId="{1F98694F-B7B9-4D8C-83FA-55DED24A918D}" destId="{A7ADD174-C956-460A-AD11-350EBEDE8862}" srcOrd="1" destOrd="0" parTransId="{B3CC2672-96CF-4C75-A390-CD81BADE242D}" sibTransId="{1C612189-9480-4626-B17D-FEAAB4293560}"/>
    <dgm:cxn modelId="{00B75632-72DA-4764-BDED-ECA0E250BADC}" type="presParOf" srcId="{464FB841-187C-4166-9FF1-D87FEFF75451}" destId="{1A27C290-4C53-4EDE-AD67-2F193D95A394}" srcOrd="0" destOrd="0" presId="urn:microsoft.com/office/officeart/2005/8/layout/vList2"/>
    <dgm:cxn modelId="{A4DA3A3E-4239-4CDD-972F-B215B38B2629}" type="presParOf" srcId="{464FB841-187C-4166-9FF1-D87FEFF75451}" destId="{D9A8B791-EC21-4D8B-8AD2-1EDEA3EB10C8}" srcOrd="1" destOrd="0" presId="urn:microsoft.com/office/officeart/2005/8/layout/vList2"/>
    <dgm:cxn modelId="{0921D680-44BF-4DC4-B7CE-05B400C8A076}" type="presParOf" srcId="{464FB841-187C-4166-9FF1-D87FEFF75451}" destId="{27983B94-44B6-4CED-95B7-2A5240CCA88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3486C3-0651-40BB-85DB-585A2BF63F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it-IT"/>
        </a:p>
      </dgm:t>
    </dgm:pt>
    <dgm:pt modelId="{6204BE0F-D06D-4E0C-9ACA-107334D7AA6C}">
      <dgm:prSet custT="1"/>
      <dgm:spPr/>
      <dgm:t>
        <a:bodyPr/>
        <a:lstStyle/>
        <a:p>
          <a:r>
            <a:rPr lang="it-IT" sz="2300" dirty="0"/>
            <a:t>L’intervento psicosociale apre quindi “finestre di connessione” dentro giornate altrimenti frammentate, rafforzando il senso di Essere Persona (“sono ancora qualcuno per gli altri”)</a:t>
          </a:r>
        </a:p>
      </dgm:t>
    </dgm:pt>
    <dgm:pt modelId="{4E73F649-71EE-4BAC-8498-9EE8E6F1018B}" type="parTrans" cxnId="{FD7E13B7-9775-4D42-AE5D-CBBFB7A4D714}">
      <dgm:prSet/>
      <dgm:spPr/>
      <dgm:t>
        <a:bodyPr/>
        <a:lstStyle/>
        <a:p>
          <a:endParaRPr lang="it-IT" sz="2300"/>
        </a:p>
      </dgm:t>
    </dgm:pt>
    <dgm:pt modelId="{CFDC86F1-449F-4D9B-A349-F8F6B4FC07F9}" type="sibTrans" cxnId="{FD7E13B7-9775-4D42-AE5D-CBBFB7A4D714}">
      <dgm:prSet/>
      <dgm:spPr/>
      <dgm:t>
        <a:bodyPr/>
        <a:lstStyle/>
        <a:p>
          <a:endParaRPr lang="it-IT" sz="2300"/>
        </a:p>
      </dgm:t>
    </dgm:pt>
    <dgm:pt modelId="{7E0BA2FE-FC6A-43DC-A9C5-547EB11C6995}">
      <dgm:prSet custT="1"/>
      <dgm:spPr/>
      <dgm:t>
        <a:bodyPr/>
        <a:lstStyle/>
        <a:p>
          <a:r>
            <a:rPr lang="it-IT" sz="2300" dirty="0"/>
            <a:t>Una parte del ben-essere non dipende dal tipo di esercizio, ma dal fatto che qualcuno ci accompagna in quel gesto, ci vede, ci chiama per nome, ci attribuisce ancora un ruolo. Una “semplice” attività di cucina, se condotta in ottica Person Centred, diventa un luogo dove qualcuno torna a essere “quello che sa fare il sugo”, quello a cui si chiede aiuto, che dà istruzioni, si ride di un piccolo errore: è relazione, non solo occupazione.</a:t>
          </a:r>
        </a:p>
      </dgm:t>
    </dgm:pt>
    <dgm:pt modelId="{3A1ED9D1-76A5-4D08-9B00-276B7ABCB3B1}" type="parTrans" cxnId="{83E2FA64-CD7D-4383-86E8-FEB2DA18B686}">
      <dgm:prSet/>
      <dgm:spPr/>
      <dgm:t>
        <a:bodyPr/>
        <a:lstStyle/>
        <a:p>
          <a:endParaRPr lang="it-IT" sz="2300"/>
        </a:p>
      </dgm:t>
    </dgm:pt>
    <dgm:pt modelId="{254279E5-271F-4D1E-BB4B-B408CD69B589}" type="sibTrans" cxnId="{83E2FA64-CD7D-4383-86E8-FEB2DA18B686}">
      <dgm:prSet/>
      <dgm:spPr/>
      <dgm:t>
        <a:bodyPr/>
        <a:lstStyle/>
        <a:p>
          <a:endParaRPr lang="it-IT" sz="2300"/>
        </a:p>
      </dgm:t>
    </dgm:pt>
    <dgm:pt modelId="{365E9B52-0F95-4870-B816-D071846C0B8F}" type="pres">
      <dgm:prSet presAssocID="{3A3486C3-0651-40BB-85DB-585A2BF63FD9}" presName="linear" presStyleCnt="0">
        <dgm:presLayoutVars>
          <dgm:animLvl val="lvl"/>
          <dgm:resizeHandles val="exact"/>
        </dgm:presLayoutVars>
      </dgm:prSet>
      <dgm:spPr/>
    </dgm:pt>
    <dgm:pt modelId="{8C859C3E-E40A-46CA-BD84-8AB8E1D2EEA3}" type="pres">
      <dgm:prSet presAssocID="{7E0BA2FE-FC6A-43DC-A9C5-547EB11C6995}" presName="parentText" presStyleLbl="node1" presStyleIdx="0" presStyleCnt="2">
        <dgm:presLayoutVars>
          <dgm:chMax val="0"/>
          <dgm:bulletEnabled val="1"/>
        </dgm:presLayoutVars>
      </dgm:prSet>
      <dgm:spPr/>
    </dgm:pt>
    <dgm:pt modelId="{7D9C0F61-D927-4F27-9F70-E322A2B0FCD1}" type="pres">
      <dgm:prSet presAssocID="{254279E5-271F-4D1E-BB4B-B408CD69B589}" presName="spacer" presStyleCnt="0"/>
      <dgm:spPr/>
    </dgm:pt>
    <dgm:pt modelId="{5559AA78-D3FE-4C54-BE24-0EC28222A60E}" type="pres">
      <dgm:prSet presAssocID="{6204BE0F-D06D-4E0C-9ACA-107334D7AA6C}" presName="parentText" presStyleLbl="node1" presStyleIdx="1" presStyleCnt="2" custScaleY="61515">
        <dgm:presLayoutVars>
          <dgm:chMax val="0"/>
          <dgm:bulletEnabled val="1"/>
        </dgm:presLayoutVars>
      </dgm:prSet>
      <dgm:spPr/>
    </dgm:pt>
  </dgm:ptLst>
  <dgm:cxnLst>
    <dgm:cxn modelId="{83E2FA64-CD7D-4383-86E8-FEB2DA18B686}" srcId="{3A3486C3-0651-40BB-85DB-585A2BF63FD9}" destId="{7E0BA2FE-FC6A-43DC-A9C5-547EB11C6995}" srcOrd="0" destOrd="0" parTransId="{3A1ED9D1-76A5-4D08-9B00-276B7ABCB3B1}" sibTransId="{254279E5-271F-4D1E-BB4B-B408CD69B589}"/>
    <dgm:cxn modelId="{03A5314D-EB4C-4233-AAE4-4511ED45C1D5}" type="presOf" srcId="{3A3486C3-0651-40BB-85DB-585A2BF63FD9}" destId="{365E9B52-0F95-4870-B816-D071846C0B8F}" srcOrd="0" destOrd="0" presId="urn:microsoft.com/office/officeart/2005/8/layout/vList2"/>
    <dgm:cxn modelId="{A7E3469B-0EF5-4D91-9403-4E614AA4A4BE}" type="presOf" srcId="{7E0BA2FE-FC6A-43DC-A9C5-547EB11C6995}" destId="{8C859C3E-E40A-46CA-BD84-8AB8E1D2EEA3}" srcOrd="0" destOrd="0" presId="urn:microsoft.com/office/officeart/2005/8/layout/vList2"/>
    <dgm:cxn modelId="{704C249D-88E4-43BA-8FB3-A364806897BA}" type="presOf" srcId="{6204BE0F-D06D-4E0C-9ACA-107334D7AA6C}" destId="{5559AA78-D3FE-4C54-BE24-0EC28222A60E}" srcOrd="0" destOrd="0" presId="urn:microsoft.com/office/officeart/2005/8/layout/vList2"/>
    <dgm:cxn modelId="{FD7E13B7-9775-4D42-AE5D-CBBFB7A4D714}" srcId="{3A3486C3-0651-40BB-85DB-585A2BF63FD9}" destId="{6204BE0F-D06D-4E0C-9ACA-107334D7AA6C}" srcOrd="1" destOrd="0" parTransId="{4E73F649-71EE-4BAC-8498-9EE8E6F1018B}" sibTransId="{CFDC86F1-449F-4D9B-A349-F8F6B4FC07F9}"/>
    <dgm:cxn modelId="{E44540FF-F382-4C32-8335-904EC6AE48EF}" type="presParOf" srcId="{365E9B52-0F95-4870-B816-D071846C0B8F}" destId="{8C859C3E-E40A-46CA-BD84-8AB8E1D2EEA3}" srcOrd="0" destOrd="0" presId="urn:microsoft.com/office/officeart/2005/8/layout/vList2"/>
    <dgm:cxn modelId="{D1D97561-5516-4509-862A-0D7A77353E01}" type="presParOf" srcId="{365E9B52-0F95-4870-B816-D071846C0B8F}" destId="{7D9C0F61-D927-4F27-9F70-E322A2B0FCD1}" srcOrd="1" destOrd="0" presId="urn:microsoft.com/office/officeart/2005/8/layout/vList2"/>
    <dgm:cxn modelId="{E5B6878F-5B70-484A-AA66-CEBAB85CFA2D}" type="presParOf" srcId="{365E9B52-0F95-4870-B816-D071846C0B8F}" destId="{5559AA78-D3FE-4C54-BE24-0EC28222A60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1A9A4-03B6-45FA-9BD7-F6DB94DEC3B7}">
      <dsp:nvSpPr>
        <dsp:cNvPr id="0" name=""/>
        <dsp:cNvSpPr/>
      </dsp:nvSpPr>
      <dsp:spPr>
        <a:xfrm>
          <a:off x="0" y="0"/>
          <a:ext cx="9033710" cy="19296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dirty="0"/>
            <a:t>da terapia non farmacologica o strategie di «gestione» dei BPSD …</a:t>
          </a:r>
        </a:p>
      </dsp:txBody>
      <dsp:txXfrm>
        <a:off x="56519" y="56519"/>
        <a:ext cx="7039215" cy="1816661"/>
      </dsp:txXfrm>
    </dsp:sp>
    <dsp:sp modelId="{F9B57A5E-5CC0-41C6-A1E7-972E05C70B53}">
      <dsp:nvSpPr>
        <dsp:cNvPr id="0" name=""/>
        <dsp:cNvSpPr/>
      </dsp:nvSpPr>
      <dsp:spPr>
        <a:xfrm>
          <a:off x="1594184" y="2358521"/>
          <a:ext cx="9033710" cy="192969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dirty="0"/>
            <a:t>… a </a:t>
          </a:r>
          <a:r>
            <a:rPr lang="it-IT" sz="2900" b="1" kern="1200" dirty="0">
              <a:solidFill>
                <a:srgbClr val="00B050"/>
              </a:solidFill>
            </a:rPr>
            <a:t>interventi per il benessere globale della persona e la sua qualità di vita </a:t>
          </a:r>
          <a:r>
            <a:rPr lang="it-IT" sz="2900" b="0" kern="1200" dirty="0">
              <a:solidFill>
                <a:schemeClr val="tx1"/>
              </a:solidFill>
            </a:rPr>
            <a:t>(significato, sicurezza, relazione)</a:t>
          </a:r>
        </a:p>
      </dsp:txBody>
      <dsp:txXfrm>
        <a:off x="1650703" y="2415040"/>
        <a:ext cx="6072183" cy="1816661"/>
      </dsp:txXfrm>
    </dsp:sp>
    <dsp:sp modelId="{69B58749-4942-4AA7-85E0-2B8025315E9A}">
      <dsp:nvSpPr>
        <dsp:cNvPr id="0" name=""/>
        <dsp:cNvSpPr/>
      </dsp:nvSpPr>
      <dsp:spPr>
        <a:xfrm>
          <a:off x="7779406" y="1516958"/>
          <a:ext cx="1254304" cy="1254304"/>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a:off x="8061624" y="1516958"/>
        <a:ext cx="689868" cy="943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533A1-EA31-4683-8EF5-3D23C3C59CEB}">
      <dsp:nvSpPr>
        <dsp:cNvPr id="0" name=""/>
        <dsp:cNvSpPr/>
      </dsp:nvSpPr>
      <dsp:spPr>
        <a:xfrm>
          <a:off x="0" y="28125"/>
          <a:ext cx="10515600" cy="2069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dirty="0"/>
            <a:t>Quando l’ambiente è poco attento al benessere dei residenti con demenza che è come se la persona fosse sempre ad un livello costante di distress e benessere eroso per 24 ore al giorno (come stare seduti sul fornello, prima di arrivare al punto di ebollizione)</a:t>
          </a:r>
        </a:p>
      </dsp:txBody>
      <dsp:txXfrm>
        <a:off x="101036" y="129161"/>
        <a:ext cx="10313528" cy="1867658"/>
      </dsp:txXfrm>
    </dsp:sp>
    <dsp:sp modelId="{C1CB1947-023C-40AF-9267-DF382AA6AB9D}">
      <dsp:nvSpPr>
        <dsp:cNvPr id="0" name=""/>
        <dsp:cNvSpPr/>
      </dsp:nvSpPr>
      <dsp:spPr>
        <a:xfrm>
          <a:off x="0" y="2181375"/>
          <a:ext cx="10515600" cy="206973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dirty="0"/>
            <a:t>Per prevenire le reazioni difensive /espressioni di sofferenza occorre intervenire sui fattori di benessere erosi durante la giornata.</a:t>
          </a:r>
        </a:p>
      </dsp:txBody>
      <dsp:txXfrm>
        <a:off x="101036" y="2282411"/>
        <a:ext cx="10313528" cy="1867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7C290-4C53-4EDE-AD67-2F193D95A394}">
      <dsp:nvSpPr>
        <dsp:cNvPr id="0" name=""/>
        <dsp:cNvSpPr/>
      </dsp:nvSpPr>
      <dsp:spPr>
        <a:xfrm>
          <a:off x="0" y="126367"/>
          <a:ext cx="10515600" cy="10343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t>Gli interventi psicosociali, quando strutturati e integrati nella giornata:</a:t>
          </a:r>
        </a:p>
      </dsp:txBody>
      <dsp:txXfrm>
        <a:off x="50490" y="176857"/>
        <a:ext cx="10414620" cy="933321"/>
      </dsp:txXfrm>
    </dsp:sp>
    <dsp:sp modelId="{D9A8B791-EC21-4D8B-8AD2-1EDEA3EB10C8}">
      <dsp:nvSpPr>
        <dsp:cNvPr id="0" name=""/>
        <dsp:cNvSpPr/>
      </dsp:nvSpPr>
      <dsp:spPr>
        <a:xfrm>
          <a:off x="0" y="1160668"/>
          <a:ext cx="105156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it-IT" sz="2200" kern="1200" dirty="0"/>
            <a:t>modificano il contesto (ambiente fisico e sociale)</a:t>
          </a:r>
        </a:p>
        <a:p>
          <a:pPr marL="228600" lvl="1" indent="-228600" algn="l" defTabSz="977900">
            <a:lnSpc>
              <a:spcPct val="90000"/>
            </a:lnSpc>
            <a:spcBef>
              <a:spcPct val="0"/>
            </a:spcBef>
            <a:spcAft>
              <a:spcPct val="20000"/>
            </a:spcAft>
            <a:buChar char="•"/>
          </a:pPr>
          <a:r>
            <a:rPr lang="it-IT" sz="2200" kern="1200" dirty="0"/>
            <a:t>modificano l’esperienza soggettiva della persona: riducono caos, distress, sovraccarico sensoriale o isolamento percettivo, aumentano la  prevedibilità, creano occasioni di connessione relazionale profonda, moltiplicano le occasioni di significato.</a:t>
          </a:r>
        </a:p>
      </dsp:txBody>
      <dsp:txXfrm>
        <a:off x="0" y="1160668"/>
        <a:ext cx="10515600" cy="1391040"/>
      </dsp:txXfrm>
    </dsp:sp>
    <dsp:sp modelId="{27983B94-44B6-4CED-95B7-2A5240CCA883}">
      <dsp:nvSpPr>
        <dsp:cNvPr id="0" name=""/>
        <dsp:cNvSpPr/>
      </dsp:nvSpPr>
      <dsp:spPr>
        <a:xfrm>
          <a:off x="0" y="2551708"/>
          <a:ext cx="10515600" cy="1553028"/>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kern="1200" dirty="0"/>
            <a:t>In questa prospettiva l’obiettivo non è “gestire il comportamento”, ma cambiare il contesto e l’esperienza perché la persona non abbia più bisogno di esprimere sofferenza in quel modo.</a:t>
          </a:r>
        </a:p>
      </dsp:txBody>
      <dsp:txXfrm>
        <a:off x="75813" y="2627521"/>
        <a:ext cx="10363974" cy="1401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59C3E-E40A-46CA-BD84-8AB8E1D2EEA3}">
      <dsp:nvSpPr>
        <dsp:cNvPr id="0" name=""/>
        <dsp:cNvSpPr/>
      </dsp:nvSpPr>
      <dsp:spPr>
        <a:xfrm>
          <a:off x="0" y="586374"/>
          <a:ext cx="10515600" cy="23575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Una parte del ben-essere non dipende dal tipo di esercizio, ma dal fatto che qualcuno ci accompagna in quel gesto, ci vede, ci chiama per nome, ci attribuisce ancora un ruolo. Una “semplice” attività di cucina, se condotta in ottica Person Centred, diventa un luogo dove qualcuno torna a essere “quello che sa fare il sugo”, quello a cui si chiede aiuto, che dà istruzioni, si ride di un piccolo errore: è relazione, non solo occupazione.</a:t>
          </a:r>
        </a:p>
      </dsp:txBody>
      <dsp:txXfrm>
        <a:off x="115086" y="701460"/>
        <a:ext cx="10285428" cy="2127378"/>
      </dsp:txXfrm>
    </dsp:sp>
    <dsp:sp modelId="{5559AA78-D3FE-4C54-BE24-0EC28222A60E}">
      <dsp:nvSpPr>
        <dsp:cNvPr id="0" name=""/>
        <dsp:cNvSpPr/>
      </dsp:nvSpPr>
      <dsp:spPr>
        <a:xfrm>
          <a:off x="0" y="3131124"/>
          <a:ext cx="10515600" cy="145024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L’intervento psicosociale apre quindi “finestre di connessione” dentro giornate altrimenti frammentate, rafforzando il senso di Essere Persona (“sono ancora qualcuno per gli altri”)</a:t>
          </a:r>
        </a:p>
      </dsp:txBody>
      <dsp:txXfrm>
        <a:off x="70795" y="3201919"/>
        <a:ext cx="10374010" cy="13086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AE3B1-5A3B-4A49-8861-8DD2B01C4BEA}" type="datetimeFigureOut">
              <a:rPr lang="it-IT" smtClean="0"/>
              <a:t>10/12/2025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7E5F3-CE58-44DC-AAFE-84E3092ABC35}" type="slidenum">
              <a:rPr lang="it-IT" smtClean="0"/>
              <a:t>‹N›</a:t>
            </a:fld>
            <a:endParaRPr lang="it-IT"/>
          </a:p>
        </p:txBody>
      </p:sp>
    </p:spTree>
    <p:extLst>
      <p:ext uri="{BB962C8B-B14F-4D97-AF65-F5344CB8AC3E}">
        <p14:creationId xmlns:p14="http://schemas.microsoft.com/office/powerpoint/2010/main" val="57552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7B7E5F3-CE58-44DC-AAFE-84E3092ABC35}" type="slidenum">
              <a:rPr lang="it-IT" smtClean="0"/>
              <a:t>2</a:t>
            </a:fld>
            <a:endParaRPr lang="it-IT"/>
          </a:p>
        </p:txBody>
      </p:sp>
    </p:spTree>
    <p:extLst>
      <p:ext uri="{BB962C8B-B14F-4D97-AF65-F5344CB8AC3E}">
        <p14:creationId xmlns:p14="http://schemas.microsoft.com/office/powerpoint/2010/main" val="315750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7B7E5F3-CE58-44DC-AAFE-84E3092ABC35}" type="slidenum">
              <a:rPr lang="it-IT" smtClean="0"/>
              <a:t>3</a:t>
            </a:fld>
            <a:endParaRPr lang="it-IT"/>
          </a:p>
        </p:txBody>
      </p:sp>
    </p:spTree>
    <p:extLst>
      <p:ext uri="{BB962C8B-B14F-4D97-AF65-F5344CB8AC3E}">
        <p14:creationId xmlns:p14="http://schemas.microsoft.com/office/powerpoint/2010/main" val="88685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7B7E5F3-CE58-44DC-AAFE-84E3092ABC35}" type="slidenum">
              <a:rPr lang="it-IT" smtClean="0"/>
              <a:t>4</a:t>
            </a:fld>
            <a:endParaRPr lang="it-IT"/>
          </a:p>
        </p:txBody>
      </p:sp>
    </p:spTree>
    <p:extLst>
      <p:ext uri="{BB962C8B-B14F-4D97-AF65-F5344CB8AC3E}">
        <p14:creationId xmlns:p14="http://schemas.microsoft.com/office/powerpoint/2010/main" val="201267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7B7E5F3-CE58-44DC-AAFE-84E3092ABC35}" type="slidenum">
              <a:rPr lang="it-IT" smtClean="0"/>
              <a:t>5</a:t>
            </a:fld>
            <a:endParaRPr lang="it-IT"/>
          </a:p>
        </p:txBody>
      </p:sp>
    </p:spTree>
    <p:extLst>
      <p:ext uri="{BB962C8B-B14F-4D97-AF65-F5344CB8AC3E}">
        <p14:creationId xmlns:p14="http://schemas.microsoft.com/office/powerpoint/2010/main" val="202764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7B7E5F3-CE58-44DC-AAFE-84E3092ABC35}" type="slidenum">
              <a:rPr lang="it-IT" smtClean="0"/>
              <a:t>6</a:t>
            </a:fld>
            <a:endParaRPr lang="it-IT"/>
          </a:p>
        </p:txBody>
      </p:sp>
    </p:spTree>
    <p:extLst>
      <p:ext uri="{BB962C8B-B14F-4D97-AF65-F5344CB8AC3E}">
        <p14:creationId xmlns:p14="http://schemas.microsoft.com/office/powerpoint/2010/main" val="191215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155332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374384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1865422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Vuota">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8891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Due contenuti">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71996"/>
          </a:xfrm>
          <a:prstGeom prst="rect">
            <a:avLst/>
          </a:prstGeom>
          <a:blipFill>
            <a:blip r:embed="rId2" cstate="print"/>
            <a:stretch>
              <a:fillRect/>
            </a:stretch>
          </a:blipFill>
        </p:spPr>
        <p:txBody>
          <a:bodyPr wrap="square" lIns="0" tIns="0" rIns="0" bIns="0" rtlCol="0"/>
          <a:lstStyle/>
          <a:p>
            <a:endParaRPr sz="1013"/>
          </a:p>
        </p:txBody>
      </p:sp>
      <p:sp>
        <p:nvSpPr>
          <p:cNvPr id="17" name="bk object 17"/>
          <p:cNvSpPr/>
          <p:nvPr/>
        </p:nvSpPr>
        <p:spPr>
          <a:xfrm>
            <a:off x="0" y="6092827"/>
            <a:ext cx="12192000" cy="765175"/>
          </a:xfrm>
          <a:prstGeom prst="rect">
            <a:avLst/>
          </a:prstGeom>
          <a:blipFill>
            <a:blip r:embed="rId3" cstate="print"/>
            <a:stretch>
              <a:fillRect/>
            </a:stretch>
          </a:blipFill>
        </p:spPr>
        <p:txBody>
          <a:bodyPr wrap="square" lIns="0" tIns="0" rIns="0" bIns="0" rtlCol="0"/>
          <a:lstStyle/>
          <a:p>
            <a:endParaRPr sz="1013"/>
          </a:p>
        </p:txBody>
      </p:sp>
      <p:sp>
        <p:nvSpPr>
          <p:cNvPr id="18" name="bk object 18"/>
          <p:cNvSpPr/>
          <p:nvPr/>
        </p:nvSpPr>
        <p:spPr>
          <a:xfrm>
            <a:off x="8483600" y="5943600"/>
            <a:ext cx="1524000" cy="914400"/>
          </a:xfrm>
          <a:prstGeom prst="rect">
            <a:avLst/>
          </a:prstGeom>
          <a:blipFill>
            <a:blip r:embed="rId4" cstate="print"/>
            <a:stretch>
              <a:fillRect/>
            </a:stretch>
          </a:blipFill>
        </p:spPr>
        <p:txBody>
          <a:bodyPr wrap="square" lIns="0" tIns="0" rIns="0" bIns="0" rtlCol="0"/>
          <a:lstStyle/>
          <a:p>
            <a:endParaRPr sz="1013"/>
          </a:p>
        </p:txBody>
      </p:sp>
      <p:sp>
        <p:nvSpPr>
          <p:cNvPr id="2" name="Holder 2"/>
          <p:cNvSpPr>
            <a:spLocks noGrp="1"/>
          </p:cNvSpPr>
          <p:nvPr>
            <p:ph type="title"/>
          </p:nvPr>
        </p:nvSpPr>
        <p:spPr/>
        <p:txBody>
          <a:bodyPr lIns="0" tIns="0" rIns="0" bIns="0"/>
          <a:lstStyle>
            <a:lvl1pPr>
              <a:defRPr sz="1800" b="0" i="0">
                <a:solidFill>
                  <a:schemeClr val="tx1"/>
                </a:solidFill>
                <a:latin typeface="Times New Roman"/>
                <a:cs typeface="Times New Roman"/>
              </a:defRPr>
            </a:lvl1pPr>
          </a:lstStyle>
          <a:p>
            <a:r>
              <a:rPr lang="it-IT"/>
              <a:t>Fare clic per modificare lo stile del titolo dello schema</a:t>
            </a:r>
            <a:endParaRPr/>
          </a:p>
        </p:txBody>
      </p:sp>
      <p:sp>
        <p:nvSpPr>
          <p:cNvPr id="3" name="Holder 3"/>
          <p:cNvSpPr>
            <a:spLocks noGrp="1"/>
          </p:cNvSpPr>
          <p:nvPr>
            <p:ph sz="half" idx="2"/>
          </p:nvPr>
        </p:nvSpPr>
        <p:spPr>
          <a:xfrm>
            <a:off x="609600" y="1577342"/>
            <a:ext cx="5303520" cy="290849"/>
          </a:xfrm>
          <a:prstGeom prst="rect">
            <a:avLst/>
          </a:prstGeom>
        </p:spPr>
        <p:txBody>
          <a:bodyPr wrap="square" lIns="0" tIns="0" rIns="0" bIns="0">
            <a:spAutoFit/>
          </a:bodyPr>
          <a:lstStyle>
            <a:lvl1pPr>
              <a:defRPr/>
            </a:lvl1pPr>
          </a:lstStyle>
          <a:p>
            <a:pPr lvl="0"/>
            <a:r>
              <a:rPr lang="it-IT"/>
              <a:t>Modifica gli stili del testo dello schema</a:t>
            </a:r>
          </a:p>
        </p:txBody>
      </p:sp>
      <p:sp>
        <p:nvSpPr>
          <p:cNvPr id="4" name="Holder 4"/>
          <p:cNvSpPr>
            <a:spLocks noGrp="1"/>
          </p:cNvSpPr>
          <p:nvPr>
            <p:ph sz="half" idx="3"/>
          </p:nvPr>
        </p:nvSpPr>
        <p:spPr>
          <a:xfrm>
            <a:off x="6278880" y="1577342"/>
            <a:ext cx="5303520" cy="290849"/>
          </a:xfrm>
          <a:prstGeom prst="rect">
            <a:avLst/>
          </a:prstGeom>
        </p:spPr>
        <p:txBody>
          <a:bodyPr wrap="square" lIns="0" tIns="0" rIns="0" bIns="0">
            <a:spAutoFit/>
          </a:bodyPr>
          <a:lstStyle>
            <a:lvl1pPr>
              <a:defRPr/>
            </a:lvl1pPr>
          </a:lstStyle>
          <a:p>
            <a:pPr lvl="0"/>
            <a:r>
              <a:rPr lang="it-IT"/>
              <a:t>Modifica gli stili del testo dello schema</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43536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1_Solo titolo">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 y="6092827"/>
            <a:ext cx="12191999" cy="765175"/>
          </a:xfrm>
          <a:prstGeom prst="rect">
            <a:avLst/>
          </a:prstGeom>
          <a:blipFill>
            <a:blip r:embed="rId2" cstate="print"/>
            <a:stretch>
              <a:fillRect/>
            </a:stretch>
          </a:blipFill>
        </p:spPr>
        <p:txBody>
          <a:bodyPr wrap="square" lIns="0" tIns="0" rIns="0" bIns="0" rtlCol="0"/>
          <a:lstStyle/>
          <a:p>
            <a:endParaRPr sz="1013"/>
          </a:p>
        </p:txBody>
      </p:sp>
      <p:sp>
        <p:nvSpPr>
          <p:cNvPr id="17" name="bk object 17"/>
          <p:cNvSpPr/>
          <p:nvPr/>
        </p:nvSpPr>
        <p:spPr>
          <a:xfrm>
            <a:off x="0" y="1"/>
            <a:ext cx="12192000" cy="71437"/>
          </a:xfrm>
          <a:prstGeom prst="rect">
            <a:avLst/>
          </a:prstGeom>
          <a:blipFill>
            <a:blip r:embed="rId3" cstate="print"/>
            <a:stretch>
              <a:fillRect/>
            </a:stretch>
          </a:blipFill>
        </p:spPr>
        <p:txBody>
          <a:bodyPr wrap="square" lIns="0" tIns="0" rIns="0" bIns="0" rtlCol="0"/>
          <a:lstStyle/>
          <a:p>
            <a:endParaRPr sz="1013"/>
          </a:p>
        </p:txBody>
      </p:sp>
      <p:sp>
        <p:nvSpPr>
          <p:cNvPr id="2" name="Holder 2"/>
          <p:cNvSpPr>
            <a:spLocks noGrp="1"/>
          </p:cNvSpPr>
          <p:nvPr>
            <p:ph type="title"/>
          </p:nvPr>
        </p:nvSpPr>
        <p:spPr/>
        <p:txBody>
          <a:bodyPr lIns="0" tIns="0" rIns="0" bIns="0"/>
          <a:lstStyle>
            <a:lvl1pPr>
              <a:defRPr sz="1725" b="1" i="0">
                <a:solidFill>
                  <a:srgbClr val="7030A0"/>
                </a:solidFill>
                <a:latin typeface="Arial"/>
                <a:cs typeface="Arial"/>
              </a:defRPr>
            </a:lvl1pPr>
          </a:lstStyle>
          <a:p>
            <a:r>
              <a:rPr lang="it-IT"/>
              <a:t>Fare clic per modificare lo stile del titolo dello schema</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9861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00051" y="31751"/>
            <a:ext cx="11360149" cy="631825"/>
          </a:xfrm>
        </p:spPr>
        <p:txBody>
          <a:bodyPr/>
          <a:lstStyle/>
          <a:p>
            <a:r>
              <a:rPr lang="it-IT"/>
              <a:t>Fare clic per modificare lo stile del titolo</a:t>
            </a:r>
          </a:p>
        </p:txBody>
      </p:sp>
      <p:sp>
        <p:nvSpPr>
          <p:cNvPr id="3" name="Segnaposto contenuto 2"/>
          <p:cNvSpPr>
            <a:spLocks noGrp="1"/>
          </p:cNvSpPr>
          <p:nvPr>
            <p:ph sz="half" idx="1"/>
          </p:nvPr>
        </p:nvSpPr>
        <p:spPr>
          <a:xfrm>
            <a:off x="393700" y="1489075"/>
            <a:ext cx="5581651" cy="43132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178552" y="1489075"/>
            <a:ext cx="5581649" cy="43132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0"/>
          </p:nvPr>
        </p:nvSpPr>
        <p:spPr>
          <a:xfrm>
            <a:off x="4165600" y="6365875"/>
            <a:ext cx="3860800" cy="2476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de-DE">
              <a:solidFill>
                <a:prstClr val="black"/>
              </a:solidFill>
            </a:endParaRPr>
          </a:p>
        </p:txBody>
      </p:sp>
    </p:spTree>
    <p:extLst>
      <p:ext uri="{BB962C8B-B14F-4D97-AF65-F5344CB8AC3E}">
        <p14:creationId xmlns:p14="http://schemas.microsoft.com/office/powerpoint/2010/main" val="46120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31371" y="1338351"/>
            <a:ext cx="11329259" cy="720080"/>
          </a:xfrm>
          <a:prstGeom prst="rect">
            <a:avLst/>
          </a:prstGeom>
        </p:spPr>
        <p:txBody>
          <a:bodyPr/>
          <a:lstStyle>
            <a:lvl1pPr algn="l">
              <a:defRPr sz="3200">
                <a:latin typeface="Arial" pitchFamily="34" charset="0"/>
                <a:cs typeface="Arial" pitchFamily="34" charset="0"/>
              </a:defRPr>
            </a:lvl1pPr>
          </a:lstStyle>
          <a:p>
            <a:r>
              <a:rPr lang="en-US"/>
              <a:t>Click to edit Master title style</a:t>
            </a:r>
            <a:endParaRPr lang="en-GB" dirty="0"/>
          </a:p>
        </p:txBody>
      </p:sp>
      <p:sp>
        <p:nvSpPr>
          <p:cNvPr id="11" name="Content Placeholder 2"/>
          <p:cNvSpPr>
            <a:spLocks noGrp="1"/>
          </p:cNvSpPr>
          <p:nvPr>
            <p:ph idx="1"/>
          </p:nvPr>
        </p:nvSpPr>
        <p:spPr>
          <a:xfrm>
            <a:off x="431371" y="2348881"/>
            <a:ext cx="11329259" cy="3301827"/>
          </a:xfrm>
          <a:prstGeom prst="rect">
            <a:avLst/>
          </a:prstGeom>
        </p:spPr>
        <p:txBody>
          <a:bodyPr/>
          <a:lstStyle>
            <a:lvl1pPr>
              <a:buClr>
                <a:srgbClr val="7030A0"/>
              </a:buClr>
              <a:defRPr sz="2800">
                <a:latin typeface="Arial" pitchFamily="34" charset="0"/>
                <a:cs typeface="Arial" pitchFamily="34" charset="0"/>
              </a:defRPr>
            </a:lvl1pPr>
            <a:lvl2pPr marL="742950" indent="-285750">
              <a:buClr>
                <a:schemeClr val="tx1"/>
              </a:buClr>
              <a:buFont typeface="Wingdings" pitchFamily="2" charset="2"/>
              <a:buChar char="§"/>
              <a:defRPr sz="2400">
                <a:solidFill>
                  <a:srgbClr val="7030A0"/>
                </a:solidFill>
                <a:latin typeface="Arial" pitchFamily="34" charset="0"/>
                <a:cs typeface="Arial" pitchFamily="34" charset="0"/>
              </a:defRPr>
            </a:lvl2pPr>
            <a:lvl3pPr>
              <a:buClr>
                <a:srgbClr val="7030A0"/>
              </a:buClr>
              <a:defRPr sz="2000" baseline="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B0A466B1-926A-4E16-AC48-027DD2B60230}"/>
              </a:ext>
            </a:extLst>
          </p:cNvPr>
          <p:cNvSpPr>
            <a:spLocks noGrp="1"/>
          </p:cNvSpPr>
          <p:nvPr>
            <p:ph type="ftr" sz="quarter" idx="10"/>
          </p:nvPr>
        </p:nvSpPr>
        <p:spPr>
          <a:xfrm>
            <a:off x="431801" y="6237289"/>
            <a:ext cx="8640233" cy="365125"/>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17320662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a:extLst>
              <a:ext uri="{FF2B5EF4-FFF2-40B4-BE49-F238E27FC236}">
                <a16:creationId xmlns:a16="http://schemas.microsoft.com/office/drawing/2014/main" id="{EDBF16A4-0A6A-47BF-8F31-E570E7C6D017}"/>
              </a:ext>
            </a:extLst>
          </p:cNvPr>
          <p:cNvSpPr>
            <a:spLocks noGrp="1"/>
          </p:cNvSpPr>
          <p:nvPr>
            <p:ph type="dt" sz="half" idx="10"/>
          </p:nvPr>
        </p:nvSpPr>
        <p:spPr/>
        <p:txBody>
          <a:bodyPr/>
          <a:lstStyle>
            <a:lvl1pPr>
              <a:defRPr/>
            </a:lvl1pPr>
          </a:lstStyle>
          <a:p>
            <a:pPr>
              <a:defRPr/>
            </a:pPr>
            <a:fld id="{FBE21236-CDEB-4E79-8F6F-6F24AE89A632}" type="datetimeFigureOut">
              <a:rPr lang="it-IT"/>
              <a:pPr>
                <a:defRPr/>
              </a:pPr>
              <a:t>10/12/2025</a:t>
            </a:fld>
            <a:endParaRPr lang="it-IT"/>
          </a:p>
        </p:txBody>
      </p:sp>
      <p:sp>
        <p:nvSpPr>
          <p:cNvPr id="5" name="Footer Placeholder 4">
            <a:extLst>
              <a:ext uri="{FF2B5EF4-FFF2-40B4-BE49-F238E27FC236}">
                <a16:creationId xmlns:a16="http://schemas.microsoft.com/office/drawing/2014/main" id="{9E3496A4-A297-424A-929E-A9A4B507A6CF}"/>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28E26F10-5E92-40AE-BE80-A5B9D15F6D8B}"/>
              </a:ext>
            </a:extLst>
          </p:cNvPr>
          <p:cNvSpPr>
            <a:spLocks noGrp="1"/>
          </p:cNvSpPr>
          <p:nvPr>
            <p:ph type="sldNum" sz="quarter" idx="12"/>
          </p:nvPr>
        </p:nvSpPr>
        <p:spPr/>
        <p:txBody>
          <a:bodyPr/>
          <a:lstStyle>
            <a:lvl1pPr>
              <a:defRPr/>
            </a:lvl1pPr>
          </a:lstStyle>
          <a:p>
            <a:pPr>
              <a:defRPr/>
            </a:pPr>
            <a:fld id="{FA235AEE-4A31-46BD-A828-12D63B3BB445}" type="slidenum">
              <a:rPr lang="it-IT"/>
              <a:pPr>
                <a:defRPr/>
              </a:pPr>
              <a:t>‹N›</a:t>
            </a:fld>
            <a:endParaRPr lang="it-IT"/>
          </a:p>
        </p:txBody>
      </p:sp>
    </p:spTree>
    <p:extLst>
      <p:ext uri="{BB962C8B-B14F-4D97-AF65-F5344CB8AC3E}">
        <p14:creationId xmlns:p14="http://schemas.microsoft.com/office/powerpoint/2010/main" val="2629745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6CCE0A0C-3803-49D0-B92C-A25B00E3823F}"/>
              </a:ext>
            </a:extLst>
          </p:cNvPr>
          <p:cNvSpPr>
            <a:spLocks noGrp="1"/>
          </p:cNvSpPr>
          <p:nvPr>
            <p:ph type="dt" sz="half" idx="10"/>
          </p:nvPr>
        </p:nvSpPr>
        <p:spPr/>
        <p:txBody>
          <a:bodyPr/>
          <a:lstStyle>
            <a:lvl1pPr>
              <a:defRPr/>
            </a:lvl1pPr>
          </a:lstStyle>
          <a:p>
            <a:pPr>
              <a:defRPr/>
            </a:pPr>
            <a:fld id="{AC4A624C-4181-4DB3-9B9D-556937A8CC42}" type="datetimeFigureOut">
              <a:rPr lang="it-IT"/>
              <a:pPr>
                <a:defRPr/>
              </a:pPr>
              <a:t>10/12/2025</a:t>
            </a:fld>
            <a:endParaRPr lang="it-IT"/>
          </a:p>
        </p:txBody>
      </p:sp>
      <p:sp>
        <p:nvSpPr>
          <p:cNvPr id="5" name="Footer Placeholder 4">
            <a:extLst>
              <a:ext uri="{FF2B5EF4-FFF2-40B4-BE49-F238E27FC236}">
                <a16:creationId xmlns:a16="http://schemas.microsoft.com/office/drawing/2014/main" id="{633E63E1-3D7B-4FCF-973E-B7AE66C5F51C}"/>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61A179BE-C164-4510-A5C0-F847BF4D4220}"/>
              </a:ext>
            </a:extLst>
          </p:cNvPr>
          <p:cNvSpPr>
            <a:spLocks noGrp="1"/>
          </p:cNvSpPr>
          <p:nvPr>
            <p:ph type="sldNum" sz="quarter" idx="12"/>
          </p:nvPr>
        </p:nvSpPr>
        <p:spPr/>
        <p:txBody>
          <a:bodyPr/>
          <a:lstStyle>
            <a:lvl1pPr>
              <a:defRPr/>
            </a:lvl1pPr>
          </a:lstStyle>
          <a:p>
            <a:pPr>
              <a:defRPr/>
            </a:pPr>
            <a:fld id="{EF3D9382-2340-409A-82D1-DAE43981C3E8}" type="slidenum">
              <a:rPr lang="it-IT"/>
              <a:pPr>
                <a:defRPr/>
              </a:pPr>
              <a:t>‹N›</a:t>
            </a:fld>
            <a:endParaRPr lang="it-IT"/>
          </a:p>
        </p:txBody>
      </p:sp>
    </p:spTree>
    <p:extLst>
      <p:ext uri="{BB962C8B-B14F-4D97-AF65-F5344CB8AC3E}">
        <p14:creationId xmlns:p14="http://schemas.microsoft.com/office/powerpoint/2010/main" val="295298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D7E2F763-E6C4-4B58-8E8E-BC5CCA07DA90}"/>
              </a:ext>
            </a:extLst>
          </p:cNvPr>
          <p:cNvSpPr>
            <a:spLocks noGrp="1"/>
          </p:cNvSpPr>
          <p:nvPr>
            <p:ph type="dt" sz="half" idx="10"/>
          </p:nvPr>
        </p:nvSpPr>
        <p:spPr/>
        <p:txBody>
          <a:bodyPr/>
          <a:lstStyle>
            <a:lvl1pPr>
              <a:defRPr/>
            </a:lvl1pPr>
          </a:lstStyle>
          <a:p>
            <a:pPr>
              <a:defRPr/>
            </a:pPr>
            <a:fld id="{298A024D-238A-4E42-8BF6-0490232C18D1}" type="datetimeFigureOut">
              <a:rPr lang="it-IT"/>
              <a:pPr>
                <a:defRPr/>
              </a:pPr>
              <a:t>10/12/2025</a:t>
            </a:fld>
            <a:endParaRPr lang="it-IT"/>
          </a:p>
        </p:txBody>
      </p:sp>
      <p:sp>
        <p:nvSpPr>
          <p:cNvPr id="5" name="Footer Placeholder 4">
            <a:extLst>
              <a:ext uri="{FF2B5EF4-FFF2-40B4-BE49-F238E27FC236}">
                <a16:creationId xmlns:a16="http://schemas.microsoft.com/office/drawing/2014/main" id="{746320F2-0EA6-420C-AE08-866121FDEB4F}"/>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38FCA1EB-BBC9-4DD1-AADE-B59B8085F0FE}"/>
              </a:ext>
            </a:extLst>
          </p:cNvPr>
          <p:cNvSpPr>
            <a:spLocks noGrp="1"/>
          </p:cNvSpPr>
          <p:nvPr>
            <p:ph type="sldNum" sz="quarter" idx="12"/>
          </p:nvPr>
        </p:nvSpPr>
        <p:spPr/>
        <p:txBody>
          <a:bodyPr/>
          <a:lstStyle>
            <a:lvl1pPr>
              <a:defRPr/>
            </a:lvl1pPr>
          </a:lstStyle>
          <a:p>
            <a:pPr>
              <a:defRPr/>
            </a:pPr>
            <a:fld id="{51B03D89-018F-4CFB-B69E-7E9172AC4A96}" type="slidenum">
              <a:rPr lang="it-IT"/>
              <a:pPr>
                <a:defRPr/>
              </a:pPr>
              <a:t>‹N›</a:t>
            </a:fld>
            <a:endParaRPr lang="it-IT"/>
          </a:p>
        </p:txBody>
      </p:sp>
    </p:spTree>
    <p:extLst>
      <p:ext uri="{BB962C8B-B14F-4D97-AF65-F5344CB8AC3E}">
        <p14:creationId xmlns:p14="http://schemas.microsoft.com/office/powerpoint/2010/main" val="361929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838200" y="440405"/>
            <a:ext cx="10515600" cy="923176"/>
          </a:xfrm>
        </p:spPr>
        <p:txBody>
          <a:bodyPr>
            <a:normAutofit/>
          </a:bodyPr>
          <a:lstStyle>
            <a:lvl1pPr>
              <a:defRPr sz="3200" b="1"/>
            </a:lvl1pPr>
          </a:lstStyle>
          <a:p>
            <a:r>
              <a:rPr lang="it-IT" dirty="0"/>
              <a:t>Fare clic per modificare lo stile del titolo dello schema</a:t>
            </a:r>
            <a:endParaRPr lang="en-US" dirty="0"/>
          </a:p>
        </p:txBody>
      </p:sp>
      <p:sp>
        <p:nvSpPr>
          <p:cNvPr id="3" name="Content Placeholder 2"/>
          <p:cNvSpPr>
            <a:spLocks noGrp="1"/>
          </p:cNvSpPr>
          <p:nvPr>
            <p:ph idx="1"/>
          </p:nvPr>
        </p:nvSpPr>
        <p:spPr>
          <a:xfrm>
            <a:off x="838200" y="1604211"/>
            <a:ext cx="10515600" cy="457275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418179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a:extLst>
              <a:ext uri="{FF2B5EF4-FFF2-40B4-BE49-F238E27FC236}">
                <a16:creationId xmlns:a16="http://schemas.microsoft.com/office/drawing/2014/main" id="{39B83EDB-B665-43DA-9998-B990A227EB92}"/>
              </a:ext>
            </a:extLst>
          </p:cNvPr>
          <p:cNvSpPr>
            <a:spLocks noGrp="1"/>
          </p:cNvSpPr>
          <p:nvPr>
            <p:ph type="dt" sz="half" idx="10"/>
          </p:nvPr>
        </p:nvSpPr>
        <p:spPr/>
        <p:txBody>
          <a:bodyPr/>
          <a:lstStyle>
            <a:lvl1pPr>
              <a:defRPr/>
            </a:lvl1pPr>
          </a:lstStyle>
          <a:p>
            <a:pPr>
              <a:defRPr/>
            </a:pPr>
            <a:fld id="{4FE75AB0-1EE6-43A6-A580-957361EE4CD6}" type="datetimeFigureOut">
              <a:rPr lang="it-IT"/>
              <a:pPr>
                <a:defRPr/>
              </a:pPr>
              <a:t>10/12/2025</a:t>
            </a:fld>
            <a:endParaRPr lang="it-IT"/>
          </a:p>
        </p:txBody>
      </p:sp>
      <p:sp>
        <p:nvSpPr>
          <p:cNvPr id="6" name="Footer Placeholder 4">
            <a:extLst>
              <a:ext uri="{FF2B5EF4-FFF2-40B4-BE49-F238E27FC236}">
                <a16:creationId xmlns:a16="http://schemas.microsoft.com/office/drawing/2014/main" id="{0535A464-C391-463A-BA32-E3DB1299448F}"/>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CD39608A-EDDB-41D3-8F56-BF6F0507EAA3}"/>
              </a:ext>
            </a:extLst>
          </p:cNvPr>
          <p:cNvSpPr>
            <a:spLocks noGrp="1"/>
          </p:cNvSpPr>
          <p:nvPr>
            <p:ph type="sldNum" sz="quarter" idx="12"/>
          </p:nvPr>
        </p:nvSpPr>
        <p:spPr/>
        <p:txBody>
          <a:bodyPr/>
          <a:lstStyle>
            <a:lvl1pPr>
              <a:defRPr/>
            </a:lvl1pPr>
          </a:lstStyle>
          <a:p>
            <a:pPr>
              <a:defRPr/>
            </a:pPr>
            <a:fld id="{51E1ACAF-6F2E-4B8F-826B-CED31A5365C5}" type="slidenum">
              <a:rPr lang="it-IT"/>
              <a:pPr>
                <a:defRPr/>
              </a:pPr>
              <a:t>‹N›</a:t>
            </a:fld>
            <a:endParaRPr lang="it-IT"/>
          </a:p>
        </p:txBody>
      </p:sp>
    </p:spTree>
    <p:extLst>
      <p:ext uri="{BB962C8B-B14F-4D97-AF65-F5344CB8AC3E}">
        <p14:creationId xmlns:p14="http://schemas.microsoft.com/office/powerpoint/2010/main" val="363787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2"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a:extLst>
              <a:ext uri="{FF2B5EF4-FFF2-40B4-BE49-F238E27FC236}">
                <a16:creationId xmlns:a16="http://schemas.microsoft.com/office/drawing/2014/main" id="{B4E34227-F65F-4540-8C7C-8DC61ED8E182}"/>
              </a:ext>
            </a:extLst>
          </p:cNvPr>
          <p:cNvSpPr>
            <a:spLocks noGrp="1"/>
          </p:cNvSpPr>
          <p:nvPr>
            <p:ph type="dt" sz="half" idx="10"/>
          </p:nvPr>
        </p:nvSpPr>
        <p:spPr/>
        <p:txBody>
          <a:bodyPr/>
          <a:lstStyle>
            <a:lvl1pPr>
              <a:defRPr/>
            </a:lvl1pPr>
          </a:lstStyle>
          <a:p>
            <a:pPr>
              <a:defRPr/>
            </a:pPr>
            <a:fld id="{1D794A96-A1B6-4F26-84AC-74AB9BB6264C}" type="datetimeFigureOut">
              <a:rPr lang="it-IT"/>
              <a:pPr>
                <a:defRPr/>
              </a:pPr>
              <a:t>10/12/2025</a:t>
            </a:fld>
            <a:endParaRPr lang="it-IT"/>
          </a:p>
        </p:txBody>
      </p:sp>
      <p:sp>
        <p:nvSpPr>
          <p:cNvPr id="8" name="Footer Placeholder 4">
            <a:extLst>
              <a:ext uri="{FF2B5EF4-FFF2-40B4-BE49-F238E27FC236}">
                <a16:creationId xmlns:a16="http://schemas.microsoft.com/office/drawing/2014/main" id="{9C959FF1-15A8-4C69-9674-44D771FA3569}"/>
              </a:ext>
            </a:extLst>
          </p:cNvPr>
          <p:cNvSpPr>
            <a:spLocks noGrp="1"/>
          </p:cNvSpPr>
          <p:nvPr>
            <p:ph type="ftr" sz="quarter" idx="11"/>
          </p:nvPr>
        </p:nvSpPr>
        <p:spPr/>
        <p:txBody>
          <a:bodyPr/>
          <a:lstStyle>
            <a:lvl1pPr>
              <a:defRPr/>
            </a:lvl1pPr>
          </a:lstStyle>
          <a:p>
            <a:pPr>
              <a:defRPr/>
            </a:pPr>
            <a:endParaRPr lang="it-IT"/>
          </a:p>
        </p:txBody>
      </p:sp>
      <p:sp>
        <p:nvSpPr>
          <p:cNvPr id="9" name="Slide Number Placeholder 5">
            <a:extLst>
              <a:ext uri="{FF2B5EF4-FFF2-40B4-BE49-F238E27FC236}">
                <a16:creationId xmlns:a16="http://schemas.microsoft.com/office/drawing/2014/main" id="{C13A90BB-B557-43DA-811D-FAD85ACBF667}"/>
              </a:ext>
            </a:extLst>
          </p:cNvPr>
          <p:cNvSpPr>
            <a:spLocks noGrp="1"/>
          </p:cNvSpPr>
          <p:nvPr>
            <p:ph type="sldNum" sz="quarter" idx="12"/>
          </p:nvPr>
        </p:nvSpPr>
        <p:spPr/>
        <p:txBody>
          <a:bodyPr/>
          <a:lstStyle>
            <a:lvl1pPr>
              <a:defRPr/>
            </a:lvl1pPr>
          </a:lstStyle>
          <a:p>
            <a:pPr>
              <a:defRPr/>
            </a:pPr>
            <a:fld id="{08FFC915-435D-4DE9-9764-82B09C0FC7CD}" type="slidenum">
              <a:rPr lang="it-IT"/>
              <a:pPr>
                <a:defRPr/>
              </a:pPr>
              <a:t>‹N›</a:t>
            </a:fld>
            <a:endParaRPr lang="it-IT"/>
          </a:p>
        </p:txBody>
      </p:sp>
    </p:spTree>
    <p:extLst>
      <p:ext uri="{BB962C8B-B14F-4D97-AF65-F5344CB8AC3E}">
        <p14:creationId xmlns:p14="http://schemas.microsoft.com/office/powerpoint/2010/main" val="375221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3">
            <a:extLst>
              <a:ext uri="{FF2B5EF4-FFF2-40B4-BE49-F238E27FC236}">
                <a16:creationId xmlns:a16="http://schemas.microsoft.com/office/drawing/2014/main" id="{235491A4-AE78-4A37-A570-306C54B9EA61}"/>
              </a:ext>
            </a:extLst>
          </p:cNvPr>
          <p:cNvSpPr>
            <a:spLocks noGrp="1"/>
          </p:cNvSpPr>
          <p:nvPr>
            <p:ph type="dt" sz="half" idx="10"/>
          </p:nvPr>
        </p:nvSpPr>
        <p:spPr/>
        <p:txBody>
          <a:bodyPr/>
          <a:lstStyle>
            <a:lvl1pPr>
              <a:defRPr/>
            </a:lvl1pPr>
          </a:lstStyle>
          <a:p>
            <a:pPr>
              <a:defRPr/>
            </a:pPr>
            <a:fld id="{38E2AB40-0233-4804-9114-59F4E6D34FF5}" type="datetimeFigureOut">
              <a:rPr lang="it-IT"/>
              <a:pPr>
                <a:defRPr/>
              </a:pPr>
              <a:t>10/12/2025</a:t>
            </a:fld>
            <a:endParaRPr lang="it-IT"/>
          </a:p>
        </p:txBody>
      </p:sp>
      <p:sp>
        <p:nvSpPr>
          <p:cNvPr id="4" name="Footer Placeholder 4">
            <a:extLst>
              <a:ext uri="{FF2B5EF4-FFF2-40B4-BE49-F238E27FC236}">
                <a16:creationId xmlns:a16="http://schemas.microsoft.com/office/drawing/2014/main" id="{B4EE3EC0-6F1A-47F0-8FBF-AFA4A8F61C9E}"/>
              </a:ext>
            </a:extLst>
          </p:cNvPr>
          <p:cNvSpPr>
            <a:spLocks noGrp="1"/>
          </p:cNvSpPr>
          <p:nvPr>
            <p:ph type="ftr" sz="quarter" idx="11"/>
          </p:nvPr>
        </p:nvSpPr>
        <p:spPr/>
        <p:txBody>
          <a:bodyPr/>
          <a:lstStyle>
            <a:lvl1pPr>
              <a:defRPr/>
            </a:lvl1pPr>
          </a:lstStyle>
          <a:p>
            <a:pPr>
              <a:defRPr/>
            </a:pPr>
            <a:endParaRPr lang="it-IT"/>
          </a:p>
        </p:txBody>
      </p:sp>
      <p:sp>
        <p:nvSpPr>
          <p:cNvPr id="5" name="Slide Number Placeholder 5">
            <a:extLst>
              <a:ext uri="{FF2B5EF4-FFF2-40B4-BE49-F238E27FC236}">
                <a16:creationId xmlns:a16="http://schemas.microsoft.com/office/drawing/2014/main" id="{587436C1-A805-4D50-9F71-61067C2AC5D3}"/>
              </a:ext>
            </a:extLst>
          </p:cNvPr>
          <p:cNvSpPr>
            <a:spLocks noGrp="1"/>
          </p:cNvSpPr>
          <p:nvPr>
            <p:ph type="sldNum" sz="quarter" idx="12"/>
          </p:nvPr>
        </p:nvSpPr>
        <p:spPr/>
        <p:txBody>
          <a:bodyPr/>
          <a:lstStyle>
            <a:lvl1pPr>
              <a:defRPr/>
            </a:lvl1pPr>
          </a:lstStyle>
          <a:p>
            <a:pPr>
              <a:defRPr/>
            </a:pPr>
            <a:fld id="{C232440C-F6ED-4E09-9E39-7DC969A9A593}" type="slidenum">
              <a:rPr lang="it-IT"/>
              <a:pPr>
                <a:defRPr/>
              </a:pPr>
              <a:t>‹N›</a:t>
            </a:fld>
            <a:endParaRPr lang="it-IT"/>
          </a:p>
        </p:txBody>
      </p:sp>
    </p:spTree>
    <p:extLst>
      <p:ext uri="{BB962C8B-B14F-4D97-AF65-F5344CB8AC3E}">
        <p14:creationId xmlns:p14="http://schemas.microsoft.com/office/powerpoint/2010/main" val="4077247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544D7A-AD9F-4FD4-8677-F35B394EE793}"/>
              </a:ext>
            </a:extLst>
          </p:cNvPr>
          <p:cNvSpPr>
            <a:spLocks noGrp="1"/>
          </p:cNvSpPr>
          <p:nvPr>
            <p:ph type="dt" sz="half" idx="10"/>
          </p:nvPr>
        </p:nvSpPr>
        <p:spPr/>
        <p:txBody>
          <a:bodyPr/>
          <a:lstStyle>
            <a:lvl1pPr>
              <a:defRPr/>
            </a:lvl1pPr>
          </a:lstStyle>
          <a:p>
            <a:pPr>
              <a:defRPr/>
            </a:pPr>
            <a:fld id="{075A7B4E-7069-4777-8084-F8FD3FAB3100}" type="datetimeFigureOut">
              <a:rPr lang="it-IT"/>
              <a:pPr>
                <a:defRPr/>
              </a:pPr>
              <a:t>10/12/2025</a:t>
            </a:fld>
            <a:endParaRPr lang="it-IT"/>
          </a:p>
        </p:txBody>
      </p:sp>
      <p:sp>
        <p:nvSpPr>
          <p:cNvPr id="3" name="Footer Placeholder 4">
            <a:extLst>
              <a:ext uri="{FF2B5EF4-FFF2-40B4-BE49-F238E27FC236}">
                <a16:creationId xmlns:a16="http://schemas.microsoft.com/office/drawing/2014/main" id="{B223A7F9-F41F-407F-A916-9DE8ABF928D7}"/>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a16="http://schemas.microsoft.com/office/drawing/2014/main" id="{2DAFBA43-F340-401F-8906-73766E9BD7BE}"/>
              </a:ext>
            </a:extLst>
          </p:cNvPr>
          <p:cNvSpPr>
            <a:spLocks noGrp="1"/>
          </p:cNvSpPr>
          <p:nvPr>
            <p:ph type="sldNum" sz="quarter" idx="12"/>
          </p:nvPr>
        </p:nvSpPr>
        <p:spPr/>
        <p:txBody>
          <a:bodyPr/>
          <a:lstStyle>
            <a:lvl1pPr>
              <a:defRPr/>
            </a:lvl1pPr>
          </a:lstStyle>
          <a:p>
            <a:pPr>
              <a:defRPr/>
            </a:pPr>
            <a:fld id="{7E968277-CC04-49E0-892F-F7126F3AF7D0}" type="slidenum">
              <a:rPr lang="it-IT"/>
              <a:pPr>
                <a:defRPr/>
              </a:pPr>
              <a:t>‹N›</a:t>
            </a:fld>
            <a:endParaRPr lang="it-IT"/>
          </a:p>
        </p:txBody>
      </p:sp>
    </p:spTree>
    <p:extLst>
      <p:ext uri="{BB962C8B-B14F-4D97-AF65-F5344CB8AC3E}">
        <p14:creationId xmlns:p14="http://schemas.microsoft.com/office/powerpoint/2010/main" val="3012450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id="{6702C81A-8721-4BA2-843E-72F243D66063}"/>
              </a:ext>
            </a:extLst>
          </p:cNvPr>
          <p:cNvSpPr>
            <a:spLocks noGrp="1"/>
          </p:cNvSpPr>
          <p:nvPr>
            <p:ph type="dt" sz="half" idx="10"/>
          </p:nvPr>
        </p:nvSpPr>
        <p:spPr/>
        <p:txBody>
          <a:bodyPr/>
          <a:lstStyle>
            <a:lvl1pPr>
              <a:defRPr/>
            </a:lvl1pPr>
          </a:lstStyle>
          <a:p>
            <a:pPr>
              <a:defRPr/>
            </a:pPr>
            <a:fld id="{D6D00B4F-865D-4E94-8A64-ECFC9F1563DA}" type="datetimeFigureOut">
              <a:rPr lang="it-IT"/>
              <a:pPr>
                <a:defRPr/>
              </a:pPr>
              <a:t>10/12/2025</a:t>
            </a:fld>
            <a:endParaRPr lang="it-IT"/>
          </a:p>
        </p:txBody>
      </p:sp>
      <p:sp>
        <p:nvSpPr>
          <p:cNvPr id="6" name="Footer Placeholder 4">
            <a:extLst>
              <a:ext uri="{FF2B5EF4-FFF2-40B4-BE49-F238E27FC236}">
                <a16:creationId xmlns:a16="http://schemas.microsoft.com/office/drawing/2014/main" id="{0B71AADF-5A8D-450A-B5E8-D2B315321E0E}"/>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FFF35DDC-9348-46E1-B0AE-C0322552516F}"/>
              </a:ext>
            </a:extLst>
          </p:cNvPr>
          <p:cNvSpPr>
            <a:spLocks noGrp="1"/>
          </p:cNvSpPr>
          <p:nvPr>
            <p:ph type="sldNum" sz="quarter" idx="12"/>
          </p:nvPr>
        </p:nvSpPr>
        <p:spPr/>
        <p:txBody>
          <a:bodyPr/>
          <a:lstStyle>
            <a:lvl1pPr>
              <a:defRPr/>
            </a:lvl1pPr>
          </a:lstStyle>
          <a:p>
            <a:pPr>
              <a:defRPr/>
            </a:pPr>
            <a:fld id="{5D6D8CE6-0570-4FE4-AD0B-9DC345747493}" type="slidenum">
              <a:rPr lang="it-IT"/>
              <a:pPr>
                <a:defRPr/>
              </a:pPr>
              <a:t>‹N›</a:t>
            </a:fld>
            <a:endParaRPr lang="it-IT"/>
          </a:p>
        </p:txBody>
      </p:sp>
    </p:spTree>
    <p:extLst>
      <p:ext uri="{BB962C8B-B14F-4D97-AF65-F5344CB8AC3E}">
        <p14:creationId xmlns:p14="http://schemas.microsoft.com/office/powerpoint/2010/main" val="552035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id="{F53FCF92-C2E5-438E-9772-00191923E4F6}"/>
              </a:ext>
            </a:extLst>
          </p:cNvPr>
          <p:cNvSpPr>
            <a:spLocks noGrp="1"/>
          </p:cNvSpPr>
          <p:nvPr>
            <p:ph type="dt" sz="half" idx="10"/>
          </p:nvPr>
        </p:nvSpPr>
        <p:spPr/>
        <p:txBody>
          <a:bodyPr/>
          <a:lstStyle>
            <a:lvl1pPr>
              <a:defRPr/>
            </a:lvl1pPr>
          </a:lstStyle>
          <a:p>
            <a:pPr>
              <a:defRPr/>
            </a:pPr>
            <a:fld id="{24A388FF-4905-47A7-9CD2-B6228E991F43}" type="datetimeFigureOut">
              <a:rPr lang="it-IT"/>
              <a:pPr>
                <a:defRPr/>
              </a:pPr>
              <a:t>10/12/2025</a:t>
            </a:fld>
            <a:endParaRPr lang="it-IT"/>
          </a:p>
        </p:txBody>
      </p:sp>
      <p:sp>
        <p:nvSpPr>
          <p:cNvPr id="6" name="Footer Placeholder 4">
            <a:extLst>
              <a:ext uri="{FF2B5EF4-FFF2-40B4-BE49-F238E27FC236}">
                <a16:creationId xmlns:a16="http://schemas.microsoft.com/office/drawing/2014/main" id="{7B5C5291-E05A-488C-B4BF-DCC9F6FBAF91}"/>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3477AC65-8125-4958-9493-B1C02AB3A6EA}"/>
              </a:ext>
            </a:extLst>
          </p:cNvPr>
          <p:cNvSpPr>
            <a:spLocks noGrp="1"/>
          </p:cNvSpPr>
          <p:nvPr>
            <p:ph type="sldNum" sz="quarter" idx="12"/>
          </p:nvPr>
        </p:nvSpPr>
        <p:spPr/>
        <p:txBody>
          <a:bodyPr/>
          <a:lstStyle>
            <a:lvl1pPr>
              <a:defRPr/>
            </a:lvl1pPr>
          </a:lstStyle>
          <a:p>
            <a:pPr>
              <a:defRPr/>
            </a:pPr>
            <a:fld id="{1F0D177B-21AE-411A-9FC8-59E46BFE9BE3}" type="slidenum">
              <a:rPr lang="it-IT"/>
              <a:pPr>
                <a:defRPr/>
              </a:pPr>
              <a:t>‹N›</a:t>
            </a:fld>
            <a:endParaRPr lang="it-IT"/>
          </a:p>
        </p:txBody>
      </p:sp>
    </p:spTree>
    <p:extLst>
      <p:ext uri="{BB962C8B-B14F-4D97-AF65-F5344CB8AC3E}">
        <p14:creationId xmlns:p14="http://schemas.microsoft.com/office/powerpoint/2010/main" val="3345124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0B6156D9-D1E6-4298-92CF-A488CF19D35B}"/>
              </a:ext>
            </a:extLst>
          </p:cNvPr>
          <p:cNvSpPr>
            <a:spLocks noGrp="1"/>
          </p:cNvSpPr>
          <p:nvPr>
            <p:ph type="dt" sz="half" idx="10"/>
          </p:nvPr>
        </p:nvSpPr>
        <p:spPr/>
        <p:txBody>
          <a:bodyPr/>
          <a:lstStyle>
            <a:lvl1pPr>
              <a:defRPr/>
            </a:lvl1pPr>
          </a:lstStyle>
          <a:p>
            <a:pPr>
              <a:defRPr/>
            </a:pPr>
            <a:fld id="{4918DE54-3182-40D1-91CA-CDEA690FF3B4}" type="datetimeFigureOut">
              <a:rPr lang="it-IT"/>
              <a:pPr>
                <a:defRPr/>
              </a:pPr>
              <a:t>10/12/2025</a:t>
            </a:fld>
            <a:endParaRPr lang="it-IT"/>
          </a:p>
        </p:txBody>
      </p:sp>
      <p:sp>
        <p:nvSpPr>
          <p:cNvPr id="5" name="Footer Placeholder 4">
            <a:extLst>
              <a:ext uri="{FF2B5EF4-FFF2-40B4-BE49-F238E27FC236}">
                <a16:creationId xmlns:a16="http://schemas.microsoft.com/office/drawing/2014/main" id="{F483910D-5982-42EC-98B1-998D62A0BD77}"/>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462B2D6C-F87E-4510-AEA8-D7B52E8F2099}"/>
              </a:ext>
            </a:extLst>
          </p:cNvPr>
          <p:cNvSpPr>
            <a:spLocks noGrp="1"/>
          </p:cNvSpPr>
          <p:nvPr>
            <p:ph type="sldNum" sz="quarter" idx="12"/>
          </p:nvPr>
        </p:nvSpPr>
        <p:spPr/>
        <p:txBody>
          <a:bodyPr/>
          <a:lstStyle>
            <a:lvl1pPr>
              <a:defRPr/>
            </a:lvl1pPr>
          </a:lstStyle>
          <a:p>
            <a:pPr>
              <a:defRPr/>
            </a:pPr>
            <a:fld id="{23778651-92E8-4866-A6A9-618D4E11B4B2}" type="slidenum">
              <a:rPr lang="it-IT"/>
              <a:pPr>
                <a:defRPr/>
              </a:pPr>
              <a:t>‹N›</a:t>
            </a:fld>
            <a:endParaRPr lang="it-IT"/>
          </a:p>
        </p:txBody>
      </p:sp>
    </p:spTree>
    <p:extLst>
      <p:ext uri="{BB962C8B-B14F-4D97-AF65-F5344CB8AC3E}">
        <p14:creationId xmlns:p14="http://schemas.microsoft.com/office/powerpoint/2010/main" val="1198196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072E5576-D8A8-4926-81F5-50AFF47AD72A}"/>
              </a:ext>
            </a:extLst>
          </p:cNvPr>
          <p:cNvSpPr>
            <a:spLocks noGrp="1"/>
          </p:cNvSpPr>
          <p:nvPr>
            <p:ph type="dt" sz="half" idx="10"/>
          </p:nvPr>
        </p:nvSpPr>
        <p:spPr/>
        <p:txBody>
          <a:bodyPr/>
          <a:lstStyle>
            <a:lvl1pPr>
              <a:defRPr/>
            </a:lvl1pPr>
          </a:lstStyle>
          <a:p>
            <a:pPr>
              <a:defRPr/>
            </a:pPr>
            <a:fld id="{B596B2F2-5BBB-4414-8A03-D8D74B686BF5}" type="datetimeFigureOut">
              <a:rPr lang="it-IT"/>
              <a:pPr>
                <a:defRPr/>
              </a:pPr>
              <a:t>10/12/2025</a:t>
            </a:fld>
            <a:endParaRPr lang="it-IT"/>
          </a:p>
        </p:txBody>
      </p:sp>
      <p:sp>
        <p:nvSpPr>
          <p:cNvPr id="5" name="Footer Placeholder 4">
            <a:extLst>
              <a:ext uri="{FF2B5EF4-FFF2-40B4-BE49-F238E27FC236}">
                <a16:creationId xmlns:a16="http://schemas.microsoft.com/office/drawing/2014/main" id="{8E9410D6-4BC2-4C3E-B036-836FA1B12DB6}"/>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B01C34C1-3AD9-481F-84DF-E753AB63CF9E}"/>
              </a:ext>
            </a:extLst>
          </p:cNvPr>
          <p:cNvSpPr>
            <a:spLocks noGrp="1"/>
          </p:cNvSpPr>
          <p:nvPr>
            <p:ph type="sldNum" sz="quarter" idx="12"/>
          </p:nvPr>
        </p:nvSpPr>
        <p:spPr/>
        <p:txBody>
          <a:bodyPr/>
          <a:lstStyle>
            <a:lvl1pPr>
              <a:defRPr/>
            </a:lvl1pPr>
          </a:lstStyle>
          <a:p>
            <a:pPr>
              <a:defRPr/>
            </a:pPr>
            <a:fld id="{CB1130AC-5F97-44FE-88F4-CDC6B647015F}" type="slidenum">
              <a:rPr lang="it-IT"/>
              <a:pPr>
                <a:defRPr/>
              </a:pPr>
              <a:t>‹N›</a:t>
            </a:fld>
            <a:endParaRPr lang="it-IT"/>
          </a:p>
        </p:txBody>
      </p:sp>
    </p:spTree>
    <p:extLst>
      <p:ext uri="{BB962C8B-B14F-4D97-AF65-F5344CB8AC3E}">
        <p14:creationId xmlns:p14="http://schemas.microsoft.com/office/powerpoint/2010/main" val="918676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Vuota">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AA676EB4-88DE-4829-808B-645FE27067E3}"/>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3" name="Holder 3">
            <a:extLst>
              <a:ext uri="{FF2B5EF4-FFF2-40B4-BE49-F238E27FC236}">
                <a16:creationId xmlns:a16="http://schemas.microsoft.com/office/drawing/2014/main" id="{D86AC8ED-D9CC-45A5-91C6-687D1F3E2C0F}"/>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20E520EB-2FDA-4E11-A524-AF667F59C2C7}" type="datetimeFigureOut">
              <a:rPr lang="en-US"/>
              <a:pPr>
                <a:defRPr/>
              </a:pPr>
              <a:t>12/10/2025</a:t>
            </a:fld>
            <a:endParaRPr lang="en-US"/>
          </a:p>
        </p:txBody>
      </p:sp>
      <p:sp>
        <p:nvSpPr>
          <p:cNvPr id="4" name="Holder 4">
            <a:extLst>
              <a:ext uri="{FF2B5EF4-FFF2-40B4-BE49-F238E27FC236}">
                <a16:creationId xmlns:a16="http://schemas.microsoft.com/office/drawing/2014/main" id="{5960376C-A282-4FBB-8AD6-D869FF5ABF53}"/>
              </a:ext>
            </a:extLst>
          </p:cNvPr>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B4AF3703-4ED5-4FB5-A8E1-122FFA93DA4D}" type="slidenum">
              <a:rPr/>
              <a:pPr>
                <a:defRPr/>
              </a:pPr>
              <a:t>‹N›</a:t>
            </a:fld>
            <a:endParaRPr/>
          </a:p>
        </p:txBody>
      </p:sp>
    </p:spTree>
    <p:extLst>
      <p:ext uri="{BB962C8B-B14F-4D97-AF65-F5344CB8AC3E}">
        <p14:creationId xmlns:p14="http://schemas.microsoft.com/office/powerpoint/2010/main" val="1190346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Due contenuti">
    <p:bg>
      <p:bgPr>
        <a:solidFill>
          <a:schemeClr val="bg1"/>
        </a:solidFill>
        <a:effectLst/>
      </p:bgPr>
    </p:bg>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E2DE8180-8687-4C6B-80FD-4C10EBD05F82}"/>
              </a:ext>
            </a:extLst>
          </p:cNvPr>
          <p:cNvSpPr/>
          <p:nvPr/>
        </p:nvSpPr>
        <p:spPr>
          <a:xfrm>
            <a:off x="0" y="0"/>
            <a:ext cx="12192000" cy="71438"/>
          </a:xfrm>
          <a:prstGeom prst="rect">
            <a:avLst/>
          </a:prstGeom>
          <a:blipFill>
            <a:blip r:embed="rId2" cstate="print"/>
            <a:stretch>
              <a:fillRect/>
            </a:stretch>
          </a:blipFill>
        </p:spPr>
        <p:txBody>
          <a:bodyPr lIns="0" tIns="0" rIns="0" bIns="0"/>
          <a:lstStyle/>
          <a:p>
            <a:pPr>
              <a:defRPr/>
            </a:pPr>
            <a:endParaRPr sz="1013"/>
          </a:p>
        </p:txBody>
      </p:sp>
      <p:sp>
        <p:nvSpPr>
          <p:cNvPr id="6" name="bk object 17">
            <a:extLst>
              <a:ext uri="{FF2B5EF4-FFF2-40B4-BE49-F238E27FC236}">
                <a16:creationId xmlns:a16="http://schemas.microsoft.com/office/drawing/2014/main" id="{E0757C09-C91D-4484-AC85-3ED7310647BB}"/>
              </a:ext>
            </a:extLst>
          </p:cNvPr>
          <p:cNvSpPr/>
          <p:nvPr/>
        </p:nvSpPr>
        <p:spPr>
          <a:xfrm>
            <a:off x="0" y="6092826"/>
            <a:ext cx="12192000" cy="765175"/>
          </a:xfrm>
          <a:prstGeom prst="rect">
            <a:avLst/>
          </a:prstGeom>
          <a:blipFill>
            <a:blip r:embed="rId3" cstate="print"/>
            <a:stretch>
              <a:fillRect/>
            </a:stretch>
          </a:blipFill>
        </p:spPr>
        <p:txBody>
          <a:bodyPr lIns="0" tIns="0" rIns="0" bIns="0"/>
          <a:lstStyle/>
          <a:p>
            <a:pPr>
              <a:defRPr/>
            </a:pPr>
            <a:endParaRPr sz="1013"/>
          </a:p>
        </p:txBody>
      </p:sp>
      <p:sp>
        <p:nvSpPr>
          <p:cNvPr id="7" name="bk object 18">
            <a:extLst>
              <a:ext uri="{FF2B5EF4-FFF2-40B4-BE49-F238E27FC236}">
                <a16:creationId xmlns:a16="http://schemas.microsoft.com/office/drawing/2014/main" id="{58A3D973-A69B-444D-8E7D-E337EADE4AC8}"/>
              </a:ext>
            </a:extLst>
          </p:cNvPr>
          <p:cNvSpPr/>
          <p:nvPr/>
        </p:nvSpPr>
        <p:spPr>
          <a:xfrm>
            <a:off x="8483600" y="5943600"/>
            <a:ext cx="1524000" cy="914400"/>
          </a:xfrm>
          <a:prstGeom prst="rect">
            <a:avLst/>
          </a:prstGeom>
          <a:blipFill>
            <a:blip r:embed="rId4" cstate="print"/>
            <a:stretch>
              <a:fillRect/>
            </a:stretch>
          </a:blipFill>
        </p:spPr>
        <p:txBody>
          <a:bodyPr lIns="0" tIns="0" rIns="0" bIns="0"/>
          <a:lstStyle/>
          <a:p>
            <a:pPr>
              <a:defRPr/>
            </a:pPr>
            <a:endParaRPr sz="1013"/>
          </a:p>
        </p:txBody>
      </p:sp>
      <p:sp>
        <p:nvSpPr>
          <p:cNvPr id="2" name="Holder 2"/>
          <p:cNvSpPr>
            <a:spLocks noGrp="1"/>
          </p:cNvSpPr>
          <p:nvPr>
            <p:ph type="title"/>
          </p:nvPr>
        </p:nvSpPr>
        <p:spPr/>
        <p:txBody>
          <a:bodyPr lIns="0" tIns="0" rIns="0" bIns="0"/>
          <a:lstStyle>
            <a:lvl1pPr>
              <a:defRPr sz="1800" b="0" i="0">
                <a:solidFill>
                  <a:schemeClr val="tx1"/>
                </a:solidFill>
                <a:latin typeface="Times New Roman"/>
                <a:cs typeface="Times New Roman"/>
              </a:defRPr>
            </a:lvl1pPr>
          </a:lstStyle>
          <a:p>
            <a:r>
              <a:rPr lang="it-IT"/>
              <a:t>Fare clic per modificare lo stile del titolo dello schema</a:t>
            </a:r>
            <a:endParaRPr/>
          </a:p>
        </p:txBody>
      </p:sp>
      <p:sp>
        <p:nvSpPr>
          <p:cNvPr id="3" name="Holder 3"/>
          <p:cNvSpPr>
            <a:spLocks noGrp="1"/>
          </p:cNvSpPr>
          <p:nvPr>
            <p:ph sz="half" idx="2"/>
          </p:nvPr>
        </p:nvSpPr>
        <p:spPr>
          <a:xfrm>
            <a:off x="609600" y="1577342"/>
            <a:ext cx="5303520" cy="581698"/>
          </a:xfrm>
          <a:prstGeom prst="rect">
            <a:avLst/>
          </a:prstGeom>
        </p:spPr>
        <p:txBody>
          <a:bodyPr wrap="square" lIns="0" tIns="0" rIns="0" bIns="0">
            <a:spAutoFit/>
          </a:bodyPr>
          <a:lstStyle>
            <a:lvl1pPr>
              <a:defRPr/>
            </a:lvl1pPr>
          </a:lstStyle>
          <a:p>
            <a:pPr lvl="0"/>
            <a:r>
              <a:rPr lang="it-IT"/>
              <a:t>Fare clic per modificare gli stili del testo dello schema</a:t>
            </a:r>
          </a:p>
        </p:txBody>
      </p:sp>
      <p:sp>
        <p:nvSpPr>
          <p:cNvPr id="4" name="Holder 4"/>
          <p:cNvSpPr>
            <a:spLocks noGrp="1"/>
          </p:cNvSpPr>
          <p:nvPr>
            <p:ph sz="half" idx="3"/>
          </p:nvPr>
        </p:nvSpPr>
        <p:spPr>
          <a:xfrm>
            <a:off x="6278880" y="1577342"/>
            <a:ext cx="5303520" cy="581698"/>
          </a:xfrm>
          <a:prstGeom prst="rect">
            <a:avLst/>
          </a:prstGeom>
        </p:spPr>
        <p:txBody>
          <a:bodyPr wrap="square" lIns="0" tIns="0" rIns="0" bIns="0">
            <a:spAutoFit/>
          </a:bodyPr>
          <a:lstStyle>
            <a:lvl1pPr>
              <a:defRPr/>
            </a:lvl1pPr>
          </a:lstStyle>
          <a:p>
            <a:pPr lvl="0"/>
            <a:r>
              <a:rPr lang="it-IT"/>
              <a:t>Fare clic per modificare gli stili del testo dello schema</a:t>
            </a:r>
          </a:p>
        </p:txBody>
      </p:sp>
      <p:sp>
        <p:nvSpPr>
          <p:cNvPr id="8" name="Holder 5">
            <a:extLst>
              <a:ext uri="{FF2B5EF4-FFF2-40B4-BE49-F238E27FC236}">
                <a16:creationId xmlns:a16="http://schemas.microsoft.com/office/drawing/2014/main" id="{61727267-160D-40EB-BEAE-D37C0F129D3C}"/>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9" name="Holder 6">
            <a:extLst>
              <a:ext uri="{FF2B5EF4-FFF2-40B4-BE49-F238E27FC236}">
                <a16:creationId xmlns:a16="http://schemas.microsoft.com/office/drawing/2014/main" id="{80650D8E-E4C3-4555-9329-96EE99B30057}"/>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810A28D9-A820-4A05-B897-966B296F956D}" type="datetimeFigureOut">
              <a:rPr lang="en-US"/>
              <a:pPr>
                <a:defRPr/>
              </a:pPr>
              <a:t>12/10/2025</a:t>
            </a:fld>
            <a:endParaRPr lang="en-US"/>
          </a:p>
        </p:txBody>
      </p:sp>
      <p:sp>
        <p:nvSpPr>
          <p:cNvPr id="10" name="Holder 7">
            <a:extLst>
              <a:ext uri="{FF2B5EF4-FFF2-40B4-BE49-F238E27FC236}">
                <a16:creationId xmlns:a16="http://schemas.microsoft.com/office/drawing/2014/main" id="{28FFC790-4143-41A9-AF7F-25D342893BFD}"/>
              </a:ext>
            </a:extLst>
          </p:cNvPr>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7A1AC7A3-9C6E-4315-922E-6805CD726592}" type="slidenum">
              <a:rPr/>
              <a:pPr>
                <a:defRPr/>
              </a:pPr>
              <a:t>‹N›</a:t>
            </a:fld>
            <a:endParaRPr/>
          </a:p>
        </p:txBody>
      </p:sp>
    </p:spTree>
    <p:extLst>
      <p:ext uri="{BB962C8B-B14F-4D97-AF65-F5344CB8AC3E}">
        <p14:creationId xmlns:p14="http://schemas.microsoft.com/office/powerpoint/2010/main" val="51807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1336195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Solo titolo">
    <p:bg>
      <p:bgPr>
        <a:solidFill>
          <a:schemeClr val="bg1"/>
        </a:solidFill>
        <a:effectLst/>
      </p:bgPr>
    </p:bg>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031CFD16-7033-44D5-B816-7F6DA59E9A48}"/>
              </a:ext>
            </a:extLst>
          </p:cNvPr>
          <p:cNvSpPr/>
          <p:nvPr/>
        </p:nvSpPr>
        <p:spPr>
          <a:xfrm>
            <a:off x="0" y="6092826"/>
            <a:ext cx="12192000" cy="765175"/>
          </a:xfrm>
          <a:prstGeom prst="rect">
            <a:avLst/>
          </a:prstGeom>
          <a:blipFill>
            <a:blip r:embed="rId2" cstate="print"/>
            <a:stretch>
              <a:fillRect/>
            </a:stretch>
          </a:blipFill>
        </p:spPr>
        <p:txBody>
          <a:bodyPr lIns="0" tIns="0" rIns="0" bIns="0"/>
          <a:lstStyle/>
          <a:p>
            <a:pPr>
              <a:defRPr/>
            </a:pPr>
            <a:endParaRPr sz="1013"/>
          </a:p>
        </p:txBody>
      </p:sp>
      <p:sp>
        <p:nvSpPr>
          <p:cNvPr id="4" name="bk object 17">
            <a:extLst>
              <a:ext uri="{FF2B5EF4-FFF2-40B4-BE49-F238E27FC236}">
                <a16:creationId xmlns:a16="http://schemas.microsoft.com/office/drawing/2014/main" id="{97636189-D95A-42E4-8BE9-33D884D717C5}"/>
              </a:ext>
            </a:extLst>
          </p:cNvPr>
          <p:cNvSpPr/>
          <p:nvPr/>
        </p:nvSpPr>
        <p:spPr>
          <a:xfrm>
            <a:off x="0" y="0"/>
            <a:ext cx="12192000" cy="71438"/>
          </a:xfrm>
          <a:prstGeom prst="rect">
            <a:avLst/>
          </a:prstGeom>
          <a:blipFill>
            <a:blip r:embed="rId3" cstate="print"/>
            <a:stretch>
              <a:fillRect/>
            </a:stretch>
          </a:blipFill>
        </p:spPr>
        <p:txBody>
          <a:bodyPr lIns="0" tIns="0" rIns="0" bIns="0"/>
          <a:lstStyle/>
          <a:p>
            <a:pPr>
              <a:defRPr/>
            </a:pPr>
            <a:endParaRPr sz="1013"/>
          </a:p>
        </p:txBody>
      </p:sp>
      <p:sp>
        <p:nvSpPr>
          <p:cNvPr id="2" name="Holder 2"/>
          <p:cNvSpPr>
            <a:spLocks noGrp="1"/>
          </p:cNvSpPr>
          <p:nvPr>
            <p:ph type="title"/>
          </p:nvPr>
        </p:nvSpPr>
        <p:spPr/>
        <p:txBody>
          <a:bodyPr lIns="0" tIns="0" rIns="0" bIns="0"/>
          <a:lstStyle>
            <a:lvl1pPr>
              <a:defRPr sz="1725" b="1" i="0">
                <a:solidFill>
                  <a:srgbClr val="7030A0"/>
                </a:solidFill>
                <a:latin typeface="Arial"/>
                <a:cs typeface="Arial"/>
              </a:defRPr>
            </a:lvl1pPr>
          </a:lstStyle>
          <a:p>
            <a:r>
              <a:rPr lang="it-IT"/>
              <a:t>Fare clic per modificare lo stile del titolo dello schema</a:t>
            </a:r>
            <a:endParaRPr/>
          </a:p>
        </p:txBody>
      </p:sp>
      <p:sp>
        <p:nvSpPr>
          <p:cNvPr id="5" name="Holder 3">
            <a:extLst>
              <a:ext uri="{FF2B5EF4-FFF2-40B4-BE49-F238E27FC236}">
                <a16:creationId xmlns:a16="http://schemas.microsoft.com/office/drawing/2014/main" id="{CC5428D2-7528-417C-ABE2-75A11F45DFD0}"/>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6" name="Holder 4">
            <a:extLst>
              <a:ext uri="{FF2B5EF4-FFF2-40B4-BE49-F238E27FC236}">
                <a16:creationId xmlns:a16="http://schemas.microsoft.com/office/drawing/2014/main" id="{130944C6-9A36-4A32-9213-0E5A4E388B5E}"/>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0EC92B19-2579-4A76-BCBE-D1BAF8D73EBF}" type="datetimeFigureOut">
              <a:rPr lang="en-US"/>
              <a:pPr>
                <a:defRPr/>
              </a:pPr>
              <a:t>12/10/2025</a:t>
            </a:fld>
            <a:endParaRPr lang="en-US"/>
          </a:p>
        </p:txBody>
      </p:sp>
      <p:sp>
        <p:nvSpPr>
          <p:cNvPr id="7" name="Holder 5">
            <a:extLst>
              <a:ext uri="{FF2B5EF4-FFF2-40B4-BE49-F238E27FC236}">
                <a16:creationId xmlns:a16="http://schemas.microsoft.com/office/drawing/2014/main" id="{EBE84BB9-A4D8-4252-B1B7-35E0CB71A1D2}"/>
              </a:ext>
            </a:extLst>
          </p:cNvPr>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0169B177-8485-4B6E-9BB7-4F4B7962C79C}" type="slidenum">
              <a:rPr/>
              <a:pPr>
                <a:defRPr/>
              </a:pPr>
              <a:t>‹N›</a:t>
            </a:fld>
            <a:endParaRPr/>
          </a:p>
        </p:txBody>
      </p:sp>
    </p:spTree>
    <p:extLst>
      <p:ext uri="{BB962C8B-B14F-4D97-AF65-F5344CB8AC3E}">
        <p14:creationId xmlns:p14="http://schemas.microsoft.com/office/powerpoint/2010/main" val="2221141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 dello schema</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EF4265A5-0EA3-4989-A33B-2253B17860C2}"/>
              </a:ext>
            </a:extLst>
          </p:cNvPr>
          <p:cNvSpPr>
            <a:spLocks noGrp="1" noChangeArrowheads="1"/>
          </p:cNvSpPr>
          <p:nvPr>
            <p:ph type="dt" sz="half" idx="10"/>
          </p:nvPr>
        </p:nvSpPr>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E3490827-5191-4FBB-9EF6-B43EF655950A}"/>
              </a:ext>
            </a:extLst>
          </p:cNvPr>
          <p:cNvSpPr>
            <a:spLocks noGrp="1" noChangeArrowheads="1"/>
          </p:cNvSpPr>
          <p:nvPr>
            <p:ph type="ftr" sz="quarter" idx="11"/>
          </p:nvPr>
        </p:nvSpPr>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E6AA249D-5398-44A8-B7D3-C1833AB589EE}"/>
              </a:ext>
            </a:extLst>
          </p:cNvPr>
          <p:cNvSpPr>
            <a:spLocks noGrp="1" noChangeArrowheads="1"/>
          </p:cNvSpPr>
          <p:nvPr>
            <p:ph type="sldNum" sz="quarter" idx="12"/>
          </p:nvPr>
        </p:nvSpPr>
        <p:spPr/>
        <p:txBody>
          <a:bodyPr/>
          <a:lstStyle>
            <a:lvl1pPr>
              <a:defRPr smtClean="0"/>
            </a:lvl1pPr>
          </a:lstStyle>
          <a:p>
            <a:pPr>
              <a:defRPr/>
            </a:pPr>
            <a:fld id="{11EE1046-C726-4A50-B76B-631EA3EA9327}" type="slidenum">
              <a:rPr lang="it-IT" altLang="it-IT"/>
              <a:pPr>
                <a:defRPr/>
              </a:pPr>
              <a:t>‹N›</a:t>
            </a:fld>
            <a:endParaRPr lang="it-IT" altLang="it-IT"/>
          </a:p>
        </p:txBody>
      </p:sp>
    </p:spTree>
    <p:extLst>
      <p:ext uri="{BB962C8B-B14F-4D97-AF65-F5344CB8AC3E}">
        <p14:creationId xmlns:p14="http://schemas.microsoft.com/office/powerpoint/2010/main" val="987029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09600" y="274638"/>
            <a:ext cx="10972800" cy="1143000"/>
          </a:xfrm>
        </p:spPr>
        <p:txBody>
          <a:bodyPr/>
          <a:lstStyle/>
          <a:p>
            <a:r>
              <a:rPr lang="it-IT"/>
              <a:t>Fare clic per modificare lo stile del titolo dello schema</a:t>
            </a:r>
          </a:p>
        </p:txBody>
      </p:sp>
      <p:sp>
        <p:nvSpPr>
          <p:cNvPr id="3" name="Segnaposto contenuto 2"/>
          <p:cNvSpPr>
            <a:spLocks noGrp="1"/>
          </p:cNvSpPr>
          <p:nvPr>
            <p:ph sz="quarter" idx="1"/>
          </p:nvPr>
        </p:nvSpPr>
        <p:spPr>
          <a:xfrm>
            <a:off x="609600" y="1600200"/>
            <a:ext cx="53848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09600" y="3938591"/>
            <a:ext cx="53848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197600" y="3938591"/>
            <a:ext cx="5384800" cy="21875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4E1089CF-D329-4162-B9A0-C3ABDAC25718}"/>
              </a:ext>
            </a:extLst>
          </p:cNvPr>
          <p:cNvSpPr>
            <a:spLocks noGrp="1" noChangeArrowheads="1"/>
          </p:cNvSpPr>
          <p:nvPr>
            <p:ph type="dt" sz="half" idx="10"/>
          </p:nvPr>
        </p:nvSpPr>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42A34E62-5B0F-49B3-9130-1B62C5A98873}"/>
              </a:ext>
            </a:extLst>
          </p:cNvPr>
          <p:cNvSpPr>
            <a:spLocks noGrp="1" noChangeArrowheads="1"/>
          </p:cNvSpPr>
          <p:nvPr>
            <p:ph type="ftr" sz="quarter" idx="11"/>
          </p:nvPr>
        </p:nvSpPr>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A4B9FEFF-4044-4E97-A44B-33737F2AABFA}"/>
              </a:ext>
            </a:extLst>
          </p:cNvPr>
          <p:cNvSpPr>
            <a:spLocks noGrp="1" noChangeArrowheads="1"/>
          </p:cNvSpPr>
          <p:nvPr>
            <p:ph type="sldNum" sz="quarter" idx="12"/>
          </p:nvPr>
        </p:nvSpPr>
        <p:spPr/>
        <p:txBody>
          <a:bodyPr/>
          <a:lstStyle>
            <a:lvl1pPr>
              <a:defRPr smtClean="0"/>
            </a:lvl1pPr>
          </a:lstStyle>
          <a:p>
            <a:pPr>
              <a:defRPr/>
            </a:pPr>
            <a:fld id="{3CEA3638-B602-4A93-A07E-BB8C8BA1972B}" type="slidenum">
              <a:rPr lang="it-IT" altLang="it-IT"/>
              <a:pPr>
                <a:defRPr/>
              </a:pPr>
              <a:t>‹N›</a:t>
            </a:fld>
            <a:endParaRPr lang="it-IT" altLang="it-IT"/>
          </a:p>
        </p:txBody>
      </p:sp>
    </p:spTree>
    <p:extLst>
      <p:ext uri="{BB962C8B-B14F-4D97-AF65-F5344CB8AC3E}">
        <p14:creationId xmlns:p14="http://schemas.microsoft.com/office/powerpoint/2010/main" val="3216134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602BE13-E7B9-2440-92BE-F9D1517E4568}" type="datetime1">
              <a:rPr lang="it-IT" smtClean="0"/>
              <a:pPr/>
              <a:t>10/12/2025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3054630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288407-B71F-AC4D-BBB5-C5E9A63A367B}" type="datetime1">
              <a:rPr lang="it-IT" smtClean="0"/>
              <a:pPr/>
              <a:t>10/12/2025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3266130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D9FECC7-9AEF-0E43-8908-93AF151C9CCA}" type="datetime1">
              <a:rPr lang="it-IT" smtClean="0"/>
              <a:pPr/>
              <a:t>10/12/2025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1907750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6A05A-808A-C148-8D46-DE9DC0EDD934}" type="datetime1">
              <a:rPr lang="it-IT" smtClean="0"/>
              <a:pPr/>
              <a:t>10/12/2025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4103208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2500941-34D5-3E43-AA0A-83DDDEF1C273}" type="datetime1">
              <a:rPr lang="it-IT" smtClean="0"/>
              <a:pPr/>
              <a:t>10/12/2025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888425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C40580F-103E-1140-AEF3-FC09AB798E23}" type="datetime1">
              <a:rPr lang="it-IT" smtClean="0"/>
              <a:pPr/>
              <a:t>10/12/2025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3942510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7CACFBE-6795-E74D-9E80-2880D00AFAEB}" type="datetime1">
              <a:rPr lang="it-IT" smtClean="0"/>
              <a:pPr/>
              <a:t>10/12/2025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62403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71465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CC171A5-C3FA-5143-8968-F18AF7432CB9}" type="datetime1">
              <a:rPr lang="it-IT" smtClean="0"/>
              <a:pPr/>
              <a:t>10/12/2025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277813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6172202"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20013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203959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389670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367525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37A0C9-0616-C342-BB32-55F125526961}" type="datetimeFigureOut">
              <a:rPr lang="it-IT" smtClean="0"/>
              <a:pPr/>
              <a:t>10/12/2025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43B29E-C71F-304A-B519-D7E577F5E5F2}" type="slidenum">
              <a:rPr lang="it-IT" smtClean="0"/>
              <a:pPr/>
              <a:t>‹N›</a:t>
            </a:fld>
            <a:endParaRPr lang="it-IT"/>
          </a:p>
        </p:txBody>
      </p:sp>
    </p:spTree>
    <p:extLst>
      <p:ext uri="{BB962C8B-B14F-4D97-AF65-F5344CB8AC3E}">
        <p14:creationId xmlns:p14="http://schemas.microsoft.com/office/powerpoint/2010/main" val="187244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0.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9.png"/><Relationship Id="rId5" Type="http://schemas.openxmlformats.org/officeDocument/2006/relationships/slideLayout" Target="../slideLayouts/slideLayout37.xml"/><Relationship Id="rId10" Type="http://schemas.openxmlformats.org/officeDocument/2006/relationships/image" Target="../media/image8.png"/><Relationship Id="rId4" Type="http://schemas.openxmlformats.org/officeDocument/2006/relationships/slideLayout" Target="../slideLayouts/slideLayout3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5210"/>
            <a:ext cx="10515600" cy="878161"/>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838200" y="1507958"/>
            <a:ext cx="10515600" cy="447574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37A0C9-0616-C342-BB32-55F125526961}" type="datetimeFigureOut">
              <a:rPr lang="it-IT" smtClean="0"/>
              <a:pPr/>
              <a:t>10/12/2025</a:t>
            </a:fld>
            <a:endParaRPr lang="it-IT"/>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43B29E-C71F-304A-B519-D7E577F5E5F2}" type="slidenum">
              <a:rPr lang="it-IT" smtClean="0"/>
              <a:pPr/>
              <a:t>‹N›</a:t>
            </a:fld>
            <a:endParaRPr lang="it-IT"/>
          </a:p>
        </p:txBody>
      </p:sp>
      <p:pic>
        <p:nvPicPr>
          <p:cNvPr id="7" name="Immagine 6">
            <a:extLst>
              <a:ext uri="{FF2B5EF4-FFF2-40B4-BE49-F238E27FC236}">
                <a16:creationId xmlns:a16="http://schemas.microsoft.com/office/drawing/2014/main" id="{AFB62FE9-B4DC-43E4-8D26-01BFFA206E24}"/>
              </a:ext>
            </a:extLst>
          </p:cNvPr>
          <p:cNvPicPr>
            <a:picLocks noChangeAspect="1"/>
          </p:cNvPicPr>
          <p:nvPr userDrawn="1"/>
        </p:nvPicPr>
        <p:blipFill>
          <a:blip r:embed="rId19"/>
          <a:stretch>
            <a:fillRect/>
          </a:stretch>
        </p:blipFill>
        <p:spPr>
          <a:xfrm>
            <a:off x="8610600" y="5760634"/>
            <a:ext cx="3581400" cy="677924"/>
          </a:xfrm>
          <a:prstGeom prst="rect">
            <a:avLst/>
          </a:prstGeom>
        </p:spPr>
      </p:pic>
    </p:spTree>
    <p:extLst>
      <p:ext uri="{BB962C8B-B14F-4D97-AF65-F5344CB8AC3E}">
        <p14:creationId xmlns:p14="http://schemas.microsoft.com/office/powerpoint/2010/main" val="914547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62645D6-DB03-4148-9A32-83331E81CFC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endParaRPr lang="en-US" altLang="it-IT"/>
          </a:p>
        </p:txBody>
      </p:sp>
      <p:sp>
        <p:nvSpPr>
          <p:cNvPr id="3" name="Text Placeholder 2">
            <a:extLst>
              <a:ext uri="{FF2B5EF4-FFF2-40B4-BE49-F238E27FC236}">
                <a16:creationId xmlns:a16="http://schemas.microsoft.com/office/drawing/2014/main" id="{76629BC1-64B7-4936-A815-6740013B0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16:creationId xmlns:a16="http://schemas.microsoft.com/office/drawing/2014/main" id="{00D0EBC9-99BC-4085-8E04-B04B6BF9C64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39610F2B-8DAD-4A96-85D4-069D2574BE3B}" type="datetimeFigureOut">
              <a:rPr lang="it-IT"/>
              <a:pPr>
                <a:defRPr/>
              </a:pPr>
              <a:t>10/12/2025</a:t>
            </a:fld>
            <a:endParaRPr lang="it-IT"/>
          </a:p>
        </p:txBody>
      </p:sp>
      <p:sp>
        <p:nvSpPr>
          <p:cNvPr id="5" name="Footer Placeholder 4">
            <a:extLst>
              <a:ext uri="{FF2B5EF4-FFF2-40B4-BE49-F238E27FC236}">
                <a16:creationId xmlns:a16="http://schemas.microsoft.com/office/drawing/2014/main" id="{75B4049F-EA59-4562-A894-53A9DA86891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it-IT"/>
          </a:p>
        </p:txBody>
      </p:sp>
      <p:sp>
        <p:nvSpPr>
          <p:cNvPr id="6" name="Slide Number Placeholder 5">
            <a:extLst>
              <a:ext uri="{FF2B5EF4-FFF2-40B4-BE49-F238E27FC236}">
                <a16:creationId xmlns:a16="http://schemas.microsoft.com/office/drawing/2014/main" id="{F62EF144-16B7-45AD-972D-9587D5D0F54A}"/>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2954ECE7-2C7D-4566-AC65-90B53918B29E}" type="slidenum">
              <a:rPr lang="it-IT"/>
              <a:pPr>
                <a:defRPr/>
              </a:pPr>
              <a:t>‹N›</a:t>
            </a:fld>
            <a:endParaRPr lang="it-IT"/>
          </a:p>
        </p:txBody>
      </p:sp>
    </p:spTree>
    <p:extLst>
      <p:ext uri="{BB962C8B-B14F-4D97-AF65-F5344CB8AC3E}">
        <p14:creationId xmlns:p14="http://schemas.microsoft.com/office/powerpoint/2010/main" val="22797864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15C7B-6590-8849-A36F-37C89574B36A}" type="datetime1">
              <a:rPr lang="it-IT" smtClean="0"/>
              <a:pPr/>
              <a:t>10/12/2025</a:t>
            </a:fld>
            <a:endParaRPr lang="it-IT"/>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3B29E-C71F-304A-B519-D7E577F5E5F2}" type="slidenum">
              <a:rPr lang="it-IT" smtClean="0"/>
              <a:pPr/>
              <a:t>‹N›</a:t>
            </a:fld>
            <a:endParaRPr lang="it-IT"/>
          </a:p>
        </p:txBody>
      </p:sp>
      <p:pic>
        <p:nvPicPr>
          <p:cNvPr id="7" name="Immagine 6" descr="Immagine1.png"/>
          <p:cNvPicPr>
            <a:picLocks noChangeAspect="1"/>
          </p:cNvPicPr>
          <p:nvPr userDrawn="1"/>
        </p:nvPicPr>
        <p:blipFill>
          <a:blip r:embed="rId10"/>
          <a:stretch>
            <a:fillRect/>
          </a:stretch>
        </p:blipFill>
        <p:spPr>
          <a:xfrm>
            <a:off x="0" y="0"/>
            <a:ext cx="12192000" cy="6858000"/>
          </a:xfrm>
          <a:prstGeom prst="rect">
            <a:avLst/>
          </a:prstGeom>
        </p:spPr>
      </p:pic>
      <p:pic>
        <p:nvPicPr>
          <p:cNvPr id="10" name="Immagine 9">
            <a:extLst>
              <a:ext uri="{FF2B5EF4-FFF2-40B4-BE49-F238E27FC236}">
                <a16:creationId xmlns:a16="http://schemas.microsoft.com/office/drawing/2014/main" id="{80089CEB-99F7-4AEF-9944-FCACE2D12FEB}"/>
              </a:ext>
            </a:extLst>
          </p:cNvPr>
          <p:cNvPicPr>
            <a:picLocks noChangeAspect="1"/>
          </p:cNvPicPr>
          <p:nvPr userDrawn="1"/>
        </p:nvPicPr>
        <p:blipFill>
          <a:blip r:embed="rId11"/>
          <a:stretch>
            <a:fillRect/>
          </a:stretch>
        </p:blipFill>
        <p:spPr>
          <a:xfrm flipV="1">
            <a:off x="8452868" y="-19116"/>
            <a:ext cx="3725009" cy="2041879"/>
          </a:xfrm>
          <a:prstGeom prst="rect">
            <a:avLst/>
          </a:prstGeom>
        </p:spPr>
      </p:pic>
      <p:sp>
        <p:nvSpPr>
          <p:cNvPr id="12" name="CasellaDiTesto 11">
            <a:extLst>
              <a:ext uri="{FF2B5EF4-FFF2-40B4-BE49-F238E27FC236}">
                <a16:creationId xmlns:a16="http://schemas.microsoft.com/office/drawing/2014/main" id="{15FCBBF0-4A9E-4E1F-B884-F84D1644865D}"/>
              </a:ext>
            </a:extLst>
          </p:cNvPr>
          <p:cNvSpPr txBox="1"/>
          <p:nvPr userDrawn="1"/>
        </p:nvSpPr>
        <p:spPr>
          <a:xfrm>
            <a:off x="8422709" y="5999018"/>
            <a:ext cx="3769292" cy="803564"/>
          </a:xfrm>
          <a:prstGeom prst="rect">
            <a:avLst/>
          </a:prstGeom>
          <a:solidFill>
            <a:schemeClr val="bg1"/>
          </a:solidFill>
        </p:spPr>
        <p:txBody>
          <a:bodyPr wrap="square" rtlCol="0">
            <a:spAutoFit/>
          </a:bodyPr>
          <a:lstStyle/>
          <a:p>
            <a:endParaRPr lang="it-IT" dirty="0"/>
          </a:p>
        </p:txBody>
      </p:sp>
      <p:pic>
        <p:nvPicPr>
          <p:cNvPr id="14" name="Immagine 13">
            <a:extLst>
              <a:ext uri="{FF2B5EF4-FFF2-40B4-BE49-F238E27FC236}">
                <a16:creationId xmlns:a16="http://schemas.microsoft.com/office/drawing/2014/main" id="{9060B560-2F6C-4ED3-810E-347717DCE155}"/>
              </a:ext>
            </a:extLst>
          </p:cNvPr>
          <p:cNvPicPr>
            <a:picLocks noChangeAspect="1"/>
          </p:cNvPicPr>
          <p:nvPr userDrawn="1"/>
        </p:nvPicPr>
        <p:blipFill>
          <a:blip r:embed="rId12"/>
          <a:stretch>
            <a:fillRect/>
          </a:stretch>
        </p:blipFill>
        <p:spPr>
          <a:xfrm>
            <a:off x="8422709" y="5936856"/>
            <a:ext cx="3742432" cy="842432"/>
          </a:xfrm>
          <a:prstGeom prst="rect">
            <a:avLst/>
          </a:prstGeom>
        </p:spPr>
      </p:pic>
    </p:spTree>
    <p:extLst>
      <p:ext uri="{BB962C8B-B14F-4D97-AF65-F5344CB8AC3E}">
        <p14:creationId xmlns:p14="http://schemas.microsoft.com/office/powerpoint/2010/main" val="403879137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93BF6F-D4A3-5311-6519-883F25F51E0F}"/>
              </a:ext>
            </a:extLst>
          </p:cNvPr>
          <p:cNvSpPr>
            <a:spLocks noGrp="1"/>
          </p:cNvSpPr>
          <p:nvPr>
            <p:ph type="ctrTitle"/>
          </p:nvPr>
        </p:nvSpPr>
        <p:spPr>
          <a:xfrm>
            <a:off x="1524000" y="1122363"/>
            <a:ext cx="9144000" cy="3829016"/>
          </a:xfrm>
        </p:spPr>
        <p:txBody>
          <a:bodyPr>
            <a:normAutofit/>
          </a:bodyPr>
          <a:lstStyle/>
          <a:p>
            <a:r>
              <a:rPr lang="it-IT" dirty="0">
                <a:latin typeface="+mn-lt"/>
              </a:rPr>
              <a:t>Gli interventi psicosociali: </a:t>
            </a:r>
            <a:br>
              <a:rPr lang="it-IT" dirty="0">
                <a:latin typeface="+mn-lt"/>
              </a:rPr>
            </a:br>
            <a:r>
              <a:rPr lang="it-IT" dirty="0">
                <a:latin typeface="+mn-lt"/>
              </a:rPr>
              <a:t>effetti su comportamento, emozioni e relazioni nella demenza</a:t>
            </a:r>
            <a:br>
              <a:rPr lang="it-IT" dirty="0">
                <a:latin typeface="+mn-lt"/>
              </a:rPr>
            </a:br>
            <a:br>
              <a:rPr lang="it-IT" dirty="0">
                <a:latin typeface="+mn-lt"/>
              </a:rPr>
            </a:br>
            <a:r>
              <a:rPr lang="it-IT" sz="3200" dirty="0">
                <a:latin typeface="+mn-lt"/>
              </a:rPr>
              <a:t>Marta Zerbinati</a:t>
            </a:r>
            <a:r>
              <a:rPr lang="it-IT" sz="3200" b="0" dirty="0">
                <a:latin typeface="+mn-lt"/>
              </a:rPr>
              <a:t>, psicologa</a:t>
            </a:r>
            <a:br>
              <a:rPr lang="it-IT" sz="2800" b="0" dirty="0">
                <a:latin typeface="+mn-lt"/>
              </a:rPr>
            </a:br>
            <a:r>
              <a:rPr lang="it-IT" sz="2800" b="0" dirty="0">
                <a:latin typeface="+mn-lt"/>
              </a:rPr>
              <a:t>Fondatrice e Responsabile Didattica FocosArgento</a:t>
            </a:r>
            <a:endParaRPr lang="it-IT" b="0" dirty="0">
              <a:latin typeface="+mn-lt"/>
            </a:endParaRPr>
          </a:p>
        </p:txBody>
      </p:sp>
    </p:spTree>
    <p:extLst>
      <p:ext uri="{BB962C8B-B14F-4D97-AF65-F5344CB8AC3E}">
        <p14:creationId xmlns:p14="http://schemas.microsoft.com/office/powerpoint/2010/main" val="2914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id="{50CACC32-F22E-4BCD-8186-1F5193DBD543}"/>
              </a:ext>
            </a:extLst>
          </p:cNvPr>
          <p:cNvGraphicFramePr/>
          <p:nvPr>
            <p:extLst>
              <p:ext uri="{D42A27DB-BD31-4B8C-83A1-F6EECF244321}">
                <p14:modId xmlns:p14="http://schemas.microsoft.com/office/powerpoint/2010/main" val="1730060655"/>
              </p:ext>
            </p:extLst>
          </p:nvPr>
        </p:nvGraphicFramePr>
        <p:xfrm>
          <a:off x="838200" y="1371600"/>
          <a:ext cx="10627895" cy="4288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olo 1">
            <a:extLst>
              <a:ext uri="{FF2B5EF4-FFF2-40B4-BE49-F238E27FC236}">
                <a16:creationId xmlns:a16="http://schemas.microsoft.com/office/drawing/2014/main" id="{1D805AD4-17A9-4E41-9DD7-895128A57B1D}"/>
              </a:ext>
            </a:extLst>
          </p:cNvPr>
          <p:cNvSpPr>
            <a:spLocks noGrp="1"/>
          </p:cNvSpPr>
          <p:nvPr>
            <p:ph type="title"/>
          </p:nvPr>
        </p:nvSpPr>
        <p:spPr>
          <a:xfrm>
            <a:off x="609600" y="274639"/>
            <a:ext cx="10972800" cy="1143000"/>
          </a:xfrm>
        </p:spPr>
        <p:txBody>
          <a:bodyPr>
            <a:normAutofit/>
          </a:bodyPr>
          <a:lstStyle/>
          <a:p>
            <a:r>
              <a:rPr lang="it-IT" sz="4000" dirty="0">
                <a:ln w="1905"/>
                <a:solidFill>
                  <a:srgbClr val="C00000"/>
                </a:solidFill>
                <a:effectLst>
                  <a:innerShdw blurRad="69850" dist="43180" dir="5400000">
                    <a:srgbClr val="000000">
                      <a:alpha val="65000"/>
                    </a:srgbClr>
                  </a:innerShdw>
                </a:effectLst>
                <a:latin typeface="Calibri" pitchFamily="34" charset="0"/>
              </a:rPr>
              <a:t>Interventi Psicosociali</a:t>
            </a:r>
          </a:p>
        </p:txBody>
      </p:sp>
    </p:spTree>
    <p:extLst>
      <p:ext uri="{BB962C8B-B14F-4D97-AF65-F5344CB8AC3E}">
        <p14:creationId xmlns:p14="http://schemas.microsoft.com/office/powerpoint/2010/main" val="326973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E197A-29C2-3B27-190E-EAFD5462EA3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E8CACA8-742C-3000-B013-EB75C4EC7864}"/>
              </a:ext>
            </a:extLst>
          </p:cNvPr>
          <p:cNvSpPr>
            <a:spLocks noGrp="1"/>
          </p:cNvSpPr>
          <p:nvPr>
            <p:ph type="title"/>
          </p:nvPr>
        </p:nvSpPr>
        <p:spPr/>
        <p:txBody>
          <a:bodyPr>
            <a:normAutofit fontScale="90000"/>
          </a:bodyPr>
          <a:lstStyle/>
          <a:p>
            <a:r>
              <a:rPr lang="it-IT" dirty="0"/>
              <a:t>Come gli interventi psicosociali cambiano l’esperienza dei residenti</a:t>
            </a:r>
          </a:p>
        </p:txBody>
      </p:sp>
      <p:graphicFrame>
        <p:nvGraphicFramePr>
          <p:cNvPr id="4" name="Segnaposto contenuto 3">
            <a:extLst>
              <a:ext uri="{FF2B5EF4-FFF2-40B4-BE49-F238E27FC236}">
                <a16:creationId xmlns:a16="http://schemas.microsoft.com/office/drawing/2014/main" id="{C0668DEC-131E-3A85-7EBF-2C3A929FECEC}"/>
              </a:ext>
            </a:extLst>
          </p:cNvPr>
          <p:cNvGraphicFramePr>
            <a:graphicFrameLocks noGrp="1"/>
          </p:cNvGraphicFramePr>
          <p:nvPr>
            <p:ph idx="1"/>
            <p:extLst>
              <p:ext uri="{D42A27DB-BD31-4B8C-83A1-F6EECF244321}">
                <p14:modId xmlns:p14="http://schemas.microsoft.com/office/powerpoint/2010/main" val="2162388784"/>
              </p:ext>
            </p:extLst>
          </p:nvPr>
        </p:nvGraphicFramePr>
        <p:xfrm>
          <a:off x="838200" y="1604211"/>
          <a:ext cx="10515600" cy="4279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61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00203-6247-11C2-1C0A-E50F31BD32E7}"/>
              </a:ext>
            </a:extLst>
          </p:cNvPr>
          <p:cNvSpPr>
            <a:spLocks noGrp="1"/>
          </p:cNvSpPr>
          <p:nvPr>
            <p:ph type="title"/>
          </p:nvPr>
        </p:nvSpPr>
        <p:spPr/>
        <p:txBody>
          <a:bodyPr>
            <a:normAutofit fontScale="90000"/>
          </a:bodyPr>
          <a:lstStyle/>
          <a:p>
            <a:r>
              <a:rPr lang="it-IT" dirty="0"/>
              <a:t>Come gli interventi psicosociali cambiano l’esperienza dei residenti</a:t>
            </a:r>
          </a:p>
        </p:txBody>
      </p:sp>
      <p:graphicFrame>
        <p:nvGraphicFramePr>
          <p:cNvPr id="6" name="Segnaposto contenuto 5">
            <a:extLst>
              <a:ext uri="{FF2B5EF4-FFF2-40B4-BE49-F238E27FC236}">
                <a16:creationId xmlns:a16="http://schemas.microsoft.com/office/drawing/2014/main" id="{2BA3C596-4FEA-6A8E-EC1C-3ED8BD63CB39}"/>
              </a:ext>
            </a:extLst>
          </p:cNvPr>
          <p:cNvGraphicFramePr>
            <a:graphicFrameLocks noGrp="1"/>
          </p:cNvGraphicFramePr>
          <p:nvPr>
            <p:ph idx="1"/>
            <p:extLst>
              <p:ext uri="{D42A27DB-BD31-4B8C-83A1-F6EECF244321}">
                <p14:modId xmlns:p14="http://schemas.microsoft.com/office/powerpoint/2010/main" val="1031619925"/>
              </p:ext>
            </p:extLst>
          </p:nvPr>
        </p:nvGraphicFramePr>
        <p:xfrm>
          <a:off x="838200" y="1604211"/>
          <a:ext cx="10515600" cy="4231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815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56F53C-CD68-3A8B-3A0C-6F1968650306}"/>
              </a:ext>
            </a:extLst>
          </p:cNvPr>
          <p:cNvSpPr>
            <a:spLocks noGrp="1"/>
          </p:cNvSpPr>
          <p:nvPr>
            <p:ph type="title"/>
          </p:nvPr>
        </p:nvSpPr>
        <p:spPr/>
        <p:txBody>
          <a:bodyPr/>
          <a:lstStyle/>
          <a:p>
            <a:r>
              <a:rPr lang="it-IT" dirty="0"/>
              <a:t>Dal distress emotivo al benessere possibile</a:t>
            </a:r>
          </a:p>
        </p:txBody>
      </p:sp>
      <p:sp>
        <p:nvSpPr>
          <p:cNvPr id="3" name="Segnaposto contenuto 2">
            <a:extLst>
              <a:ext uri="{FF2B5EF4-FFF2-40B4-BE49-F238E27FC236}">
                <a16:creationId xmlns:a16="http://schemas.microsoft.com/office/drawing/2014/main" id="{E6CD777C-55CB-5A03-51CE-A6979F279FED}"/>
              </a:ext>
            </a:extLst>
          </p:cNvPr>
          <p:cNvSpPr>
            <a:spLocks noGrp="1"/>
          </p:cNvSpPr>
          <p:nvPr>
            <p:ph idx="1"/>
          </p:nvPr>
        </p:nvSpPr>
        <p:spPr/>
        <p:txBody>
          <a:bodyPr>
            <a:normAutofit/>
          </a:bodyPr>
          <a:lstStyle/>
          <a:p>
            <a:r>
              <a:rPr lang="it-IT" dirty="0"/>
              <a:t>Kitwood descrive come la “psicologia sociale maligna” e il mancato soddisfacimento dei bisogni di comfort, attaccamento, identità, inclusione e occupazione </a:t>
            </a:r>
            <a:r>
              <a:rPr lang="it-IT" b="1" dirty="0"/>
              <a:t>espongano la persona con demenza a una sofferenza emotiva quasi costante: sentirsi non vista, non sicura, senza ruolo. </a:t>
            </a:r>
          </a:p>
          <a:p>
            <a:r>
              <a:rPr lang="it-IT" dirty="0"/>
              <a:t>Dawn Brooker, attraverso strumenti osservativi come il DCM o il </a:t>
            </a:r>
            <a:r>
              <a:rPr lang="it-IT" dirty="0" err="1"/>
              <a:t>Piece</a:t>
            </a:r>
            <a:r>
              <a:rPr lang="it-IT" dirty="0"/>
              <a:t>-dem, mostra che </a:t>
            </a:r>
            <a:r>
              <a:rPr lang="it-IT" b="1" dirty="0"/>
              <a:t>molte persone nelle residenze protette vivono una prevalenza di stati emotivi negativi su quelli positivi </a:t>
            </a:r>
          </a:p>
          <a:p>
            <a:r>
              <a:rPr lang="it-IT" dirty="0"/>
              <a:t>Gli interventi psicosociali basati sulle evidenze mirano a invertire questo rapporto: </a:t>
            </a:r>
            <a:r>
              <a:rPr lang="it-IT" b="1" dirty="0">
                <a:solidFill>
                  <a:srgbClr val="7030A0"/>
                </a:solidFill>
              </a:rPr>
              <a:t>riducono ansia, paura, apatia e sentimenti di vuoto,</a:t>
            </a:r>
            <a:r>
              <a:rPr lang="it-IT" dirty="0"/>
              <a:t> </a:t>
            </a:r>
            <a:r>
              <a:rPr lang="it-IT" b="1" dirty="0">
                <a:solidFill>
                  <a:srgbClr val="00B0F0"/>
                </a:solidFill>
              </a:rPr>
              <a:t>aumentando momenti di piacere, interesse, calma e senso di connessione con gli altri </a:t>
            </a:r>
            <a:r>
              <a:rPr lang="it-IT" b="1" dirty="0"/>
              <a:t>(segnali: </a:t>
            </a:r>
            <a:r>
              <a:rPr lang="it-IT" sz="2000" b="1" dirty="0"/>
              <a:t>maggior contatto visivo, sorrisi, iniziativa spontanea)</a:t>
            </a:r>
            <a:endParaRPr lang="it-IT" dirty="0"/>
          </a:p>
          <a:p>
            <a:r>
              <a:rPr lang="it-IT" dirty="0"/>
              <a:t>Attraverso gli interventi psicosociali, la persona passa </a:t>
            </a:r>
            <a:r>
              <a:rPr lang="it-IT" sz="2400" b="1" dirty="0">
                <a:solidFill>
                  <a:srgbClr val="00B050"/>
                </a:solidFill>
              </a:rPr>
              <a:t>da un livello di distress emotivo cronico a uno stato di relativo benessere, in cui è più facile sentirsi ancora “qualcuno” per sé e per gli altri.</a:t>
            </a:r>
            <a:endParaRPr lang="it-IT" b="1" dirty="0">
              <a:solidFill>
                <a:srgbClr val="00B050"/>
              </a:solidFill>
            </a:endParaRPr>
          </a:p>
        </p:txBody>
      </p:sp>
    </p:spTree>
    <p:extLst>
      <p:ext uri="{BB962C8B-B14F-4D97-AF65-F5344CB8AC3E}">
        <p14:creationId xmlns:p14="http://schemas.microsoft.com/office/powerpoint/2010/main" val="171017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D947EA-1D6B-727D-B8BA-9B02F89BB2AF}"/>
              </a:ext>
            </a:extLst>
          </p:cNvPr>
          <p:cNvSpPr>
            <a:spLocks noGrp="1"/>
          </p:cNvSpPr>
          <p:nvPr>
            <p:ph type="title"/>
          </p:nvPr>
        </p:nvSpPr>
        <p:spPr/>
        <p:txBody>
          <a:bodyPr/>
          <a:lstStyle/>
          <a:p>
            <a:r>
              <a:rPr lang="it-IT" dirty="0"/>
              <a:t>Relazioni e connessione: il cuore degli interventi psicosociali</a:t>
            </a:r>
          </a:p>
        </p:txBody>
      </p:sp>
      <p:graphicFrame>
        <p:nvGraphicFramePr>
          <p:cNvPr id="4" name="Segnaposto contenuto 3">
            <a:extLst>
              <a:ext uri="{FF2B5EF4-FFF2-40B4-BE49-F238E27FC236}">
                <a16:creationId xmlns:a16="http://schemas.microsoft.com/office/drawing/2014/main" id="{BE83E29A-8DC3-F320-059A-B1574CAD9238}"/>
              </a:ext>
            </a:extLst>
          </p:cNvPr>
          <p:cNvGraphicFramePr>
            <a:graphicFrameLocks noGrp="1"/>
          </p:cNvGraphicFramePr>
          <p:nvPr>
            <p:ph idx="1"/>
            <p:extLst>
              <p:ext uri="{D42A27DB-BD31-4B8C-83A1-F6EECF244321}">
                <p14:modId xmlns:p14="http://schemas.microsoft.com/office/powerpoint/2010/main" val="4004631614"/>
              </p:ext>
            </p:extLst>
          </p:nvPr>
        </p:nvGraphicFramePr>
        <p:xfrm>
          <a:off x="838200" y="1122218"/>
          <a:ext cx="10515600" cy="5167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56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modello, Elementi grafici, pixel, design&#10;&#10;Il contenuto generato dall'IA potrebbe non essere corretto.">
            <a:extLst>
              <a:ext uri="{FF2B5EF4-FFF2-40B4-BE49-F238E27FC236}">
                <a16:creationId xmlns:a16="http://schemas.microsoft.com/office/drawing/2014/main" id="{26676108-B2E7-B8D5-953F-FD608141C6E1}"/>
              </a:ext>
            </a:extLst>
          </p:cNvPr>
          <p:cNvPicPr>
            <a:picLocks noChangeAspect="1"/>
          </p:cNvPicPr>
          <p:nvPr/>
        </p:nvPicPr>
        <p:blipFill>
          <a:blip r:embed="rId2"/>
          <a:stretch>
            <a:fillRect/>
          </a:stretch>
        </p:blipFill>
        <p:spPr>
          <a:xfrm>
            <a:off x="4593545" y="3256260"/>
            <a:ext cx="2677656" cy="2677656"/>
          </a:xfrm>
          <a:prstGeom prst="rect">
            <a:avLst/>
          </a:prstGeom>
        </p:spPr>
      </p:pic>
      <p:sp>
        <p:nvSpPr>
          <p:cNvPr id="4" name="CasellaDiTesto 3">
            <a:extLst>
              <a:ext uri="{FF2B5EF4-FFF2-40B4-BE49-F238E27FC236}">
                <a16:creationId xmlns:a16="http://schemas.microsoft.com/office/drawing/2014/main" id="{C9DCDF5E-8983-517A-F3C7-B794DB184A42}"/>
              </a:ext>
            </a:extLst>
          </p:cNvPr>
          <p:cNvSpPr txBox="1"/>
          <p:nvPr/>
        </p:nvSpPr>
        <p:spPr>
          <a:xfrm>
            <a:off x="2775549" y="751344"/>
            <a:ext cx="6640901" cy="2677656"/>
          </a:xfrm>
          <a:prstGeom prst="rect">
            <a:avLst/>
          </a:prstGeom>
          <a:noFill/>
        </p:spPr>
        <p:txBody>
          <a:bodyPr wrap="square" rtlCol="0">
            <a:spAutoFit/>
          </a:bodyPr>
          <a:lstStyle/>
          <a:p>
            <a:pPr algn="ctr"/>
            <a:r>
              <a:rPr lang="it-IT" sz="4000" b="1" i="1" dirty="0">
                <a:solidFill>
                  <a:srgbClr val="002060"/>
                </a:solidFill>
              </a:rPr>
              <a:t>Grazie per l’attenzione</a:t>
            </a:r>
          </a:p>
          <a:p>
            <a:r>
              <a:rPr lang="it-IT" sz="3200" dirty="0">
                <a:solidFill>
                  <a:srgbClr val="002060"/>
                </a:solidFill>
              </a:rPr>
              <a:t>marta.zerbinati@mondosnoezelen.it</a:t>
            </a:r>
          </a:p>
          <a:p>
            <a:endParaRPr lang="it-IT" sz="3200" dirty="0">
              <a:solidFill>
                <a:srgbClr val="002060"/>
              </a:solidFill>
            </a:endParaRPr>
          </a:p>
          <a:p>
            <a:endParaRPr lang="it-IT" sz="3200" dirty="0">
              <a:solidFill>
                <a:srgbClr val="002060"/>
              </a:solidFill>
            </a:endParaRPr>
          </a:p>
          <a:p>
            <a:r>
              <a:rPr lang="it-IT" sz="3200" dirty="0">
                <a:solidFill>
                  <a:srgbClr val="002060"/>
                </a:solidFill>
              </a:rPr>
              <a:t>Pagina Facebook di Focos Argento</a:t>
            </a:r>
          </a:p>
        </p:txBody>
      </p:sp>
      <p:pic>
        <p:nvPicPr>
          <p:cNvPr id="3074" name="Picture 2" descr="Come installare Facebook su tutti i dispositivi - BLOG GioTech">
            <a:extLst>
              <a:ext uri="{FF2B5EF4-FFF2-40B4-BE49-F238E27FC236}">
                <a16:creationId xmlns:a16="http://schemas.microsoft.com/office/drawing/2014/main" id="{2B3E936C-8F29-C6EE-F7A3-EE1D7CC16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840" y="5039752"/>
            <a:ext cx="626758" cy="62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28037"/>
      </p:ext>
    </p:extLst>
  </p:cSld>
  <p:clrMapOvr>
    <a:masterClrMapping/>
  </p:clrMapOvr>
</p:sld>
</file>

<file path=ppt/theme/theme1.xml><?xml version="1.0" encoding="utf-8"?>
<a:theme xmlns:a="http://schemas.openxmlformats.org/drawingml/2006/main" name="focos-hrcar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ocos-hrcar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97B58318E23EA438ECC317386C2095C" ma:contentTypeVersion="27" ma:contentTypeDescription="Creare un nuovo documento." ma:contentTypeScope="" ma:versionID="bc5c5ce4de25a3c0200ea4190e958a12">
  <xsd:schema xmlns:xsd="http://www.w3.org/2001/XMLSchema" xmlns:xs="http://www.w3.org/2001/XMLSchema" xmlns:p="http://schemas.microsoft.com/office/2006/metadata/properties" xmlns:ns2="4f695c68-06df-40f2-8506-e640496a710f" xmlns:ns3="d9e3dd3f-8eef-4c63-a047-0d0ab69391df" targetNamespace="http://schemas.microsoft.com/office/2006/metadata/properties" ma:root="true" ma:fieldsID="b8fdd713e76f7adb99feb54afec70bd5" ns2:_="" ns3:_="">
    <xsd:import namespace="4f695c68-06df-40f2-8506-e640496a710f"/>
    <xsd:import namespace="d9e3dd3f-8eef-4c63-a047-0d0ab69391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va5f" minOccurs="0"/>
                <xsd:element ref="ns2:e9031a1f-84d0-4bb1-bd09-e6c05d38087bCountryOrRegion" minOccurs="0"/>
                <xsd:element ref="ns2:e9031a1f-84d0-4bb1-bd09-e6c05d38087bState" minOccurs="0"/>
                <xsd:element ref="ns2:e9031a1f-84d0-4bb1-bd09-e6c05d38087bCity" minOccurs="0"/>
                <xsd:element ref="ns2:e9031a1f-84d0-4bb1-bd09-e6c05d38087bPostalCode" minOccurs="0"/>
                <xsd:element ref="ns2:e9031a1f-84d0-4bb1-bd09-e6c05d38087bStreet" minOccurs="0"/>
                <xsd:element ref="ns2:e9031a1f-84d0-4bb1-bd09-e6c05d38087bGeoLoc" minOccurs="0"/>
                <xsd:element ref="ns2:e9031a1f-84d0-4bb1-bd09-e6c05d38087bDispNam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95c68-06df-40f2-8506-e640496a71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va5f" ma:index="18" nillable="true" ma:displayName="Posizione" ma:internalName="va5f">
      <xsd:simpleType>
        <xsd:restriction base="dms:Unknown"/>
      </xsd:simpleType>
    </xsd:element>
    <xsd:element name="e9031a1f-84d0-4bb1-bd09-e6c05d38087bCountryOrRegion" ma:index="19" nillable="true" ma:displayName="Posizione: Paese/area geografica" ma:internalName="CountryOrRegion" ma:readOnly="true">
      <xsd:simpleType>
        <xsd:restriction base="dms:Text"/>
      </xsd:simpleType>
    </xsd:element>
    <xsd:element name="e9031a1f-84d0-4bb1-bd09-e6c05d38087bState" ma:index="20" nillable="true" ma:displayName="Posizione: Provincia" ma:internalName="State" ma:readOnly="true">
      <xsd:simpleType>
        <xsd:restriction base="dms:Text"/>
      </xsd:simpleType>
    </xsd:element>
    <xsd:element name="e9031a1f-84d0-4bb1-bd09-e6c05d38087bCity" ma:index="21" nillable="true" ma:displayName="Posizione: Città" ma:internalName="City" ma:readOnly="true">
      <xsd:simpleType>
        <xsd:restriction base="dms:Text"/>
      </xsd:simpleType>
    </xsd:element>
    <xsd:element name="e9031a1f-84d0-4bb1-bd09-e6c05d38087bPostalCode" ma:index="22" nillable="true" ma:displayName="Posizione: CAP" ma:internalName="PostalCode" ma:readOnly="true">
      <xsd:simpleType>
        <xsd:restriction base="dms:Text"/>
      </xsd:simpleType>
    </xsd:element>
    <xsd:element name="e9031a1f-84d0-4bb1-bd09-e6c05d38087bStreet" ma:index="23" nillable="true" ma:displayName="Posizione: Via" ma:internalName="Street" ma:readOnly="true">
      <xsd:simpleType>
        <xsd:restriction base="dms:Text"/>
      </xsd:simpleType>
    </xsd:element>
    <xsd:element name="e9031a1f-84d0-4bb1-bd09-e6c05d38087bGeoLoc" ma:index="24" nillable="true" ma:displayName="Posizione: Coordinate" ma:internalName="GeoLoc" ma:readOnly="true">
      <xsd:simpleType>
        <xsd:restriction base="dms:Unknown"/>
      </xsd:simpleType>
    </xsd:element>
    <xsd:element name="e9031a1f-84d0-4bb1-bd09-e6c05d38087bDispName" ma:index="25" nillable="true" ma:displayName="Posizione: nome"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Tag immagine" ma:readOnly="false" ma:fieldId="{5cf76f15-5ced-4ddc-b409-7134ff3c332f}" ma:taxonomyMulti="true" ma:sspId="d9af7734-1176-43dc-8122-1c8aa0d8f1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e3dd3f-8eef-4c63-a047-0d0ab69391df" elementFormDefault="qualified">
    <xsd:import namespace="http://schemas.microsoft.com/office/2006/documentManagement/types"/>
    <xsd:import namespace="http://schemas.microsoft.com/office/infopath/2007/PartnerControls"/>
    <xsd:element name="SharedWithUsers" ma:index="2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Condiviso con dettagli" ma:internalName="SharedWithDetails" ma:readOnly="true">
      <xsd:simpleType>
        <xsd:restriction base="dms:Note">
          <xsd:maxLength value="255"/>
        </xsd:restriction>
      </xsd:simpleType>
    </xsd:element>
    <xsd:element name="TaxCatchAll" ma:index="31" nillable="true" ma:displayName="Taxonomy Catch All Column" ma:hidden="true" ma:list="{21f831ed-5547-4ab1-83b0-cf700445aefe}" ma:internalName="TaxCatchAll" ma:showField="CatchAllData" ma:web="d9e3dd3f-8eef-4c63-a047-0d0ab69391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a5f xmlns="4f695c68-06df-40f2-8506-e640496a710f" xsi:nil="true"/>
    <lcf76f155ced4ddcb4097134ff3c332f xmlns="4f695c68-06df-40f2-8506-e640496a710f">
      <Terms xmlns="http://schemas.microsoft.com/office/infopath/2007/PartnerControls"/>
    </lcf76f155ced4ddcb4097134ff3c332f>
    <TaxCatchAll xmlns="d9e3dd3f-8eef-4c63-a047-0d0ab69391df" xsi:nil="true"/>
  </documentManagement>
</p:properties>
</file>

<file path=customXml/itemProps1.xml><?xml version="1.0" encoding="utf-8"?>
<ds:datastoreItem xmlns:ds="http://schemas.openxmlformats.org/officeDocument/2006/customXml" ds:itemID="{A9D49FEF-0237-4017-9354-1CE3F4F91973}"/>
</file>

<file path=customXml/itemProps2.xml><?xml version="1.0" encoding="utf-8"?>
<ds:datastoreItem xmlns:ds="http://schemas.openxmlformats.org/officeDocument/2006/customXml" ds:itemID="{D3FDB684-8C1A-4B7C-98D6-05A3D5D6E4C7}"/>
</file>

<file path=customXml/itemProps3.xml><?xml version="1.0" encoding="utf-8"?>
<ds:datastoreItem xmlns:ds="http://schemas.openxmlformats.org/officeDocument/2006/customXml" ds:itemID="{2FBE2E0D-4039-4BF1-A586-2A8934FF0903}"/>
</file>

<file path=docProps/app.xml><?xml version="1.0" encoding="utf-8"?>
<Properties xmlns="http://schemas.openxmlformats.org/officeDocument/2006/extended-properties" xmlns:vt="http://schemas.openxmlformats.org/officeDocument/2006/docPropsVTypes">
  <TotalTime>2580</TotalTime>
  <Words>553</Words>
  <Application>Microsoft Office PowerPoint</Application>
  <PresentationFormat>Widescreen</PresentationFormat>
  <Paragraphs>30</Paragraphs>
  <Slides>7</Slides>
  <Notes>5</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7</vt:i4>
      </vt:variant>
    </vt:vector>
  </HeadingPairs>
  <TitlesOfParts>
    <vt:vector size="15" baseType="lpstr">
      <vt:lpstr>Arial</vt:lpstr>
      <vt:lpstr>Calibri</vt:lpstr>
      <vt:lpstr>Calibri Light</vt:lpstr>
      <vt:lpstr>Times New Roman</vt:lpstr>
      <vt:lpstr>Wingdings</vt:lpstr>
      <vt:lpstr>focos-hrcare</vt:lpstr>
      <vt:lpstr>2_focos-hrcare</vt:lpstr>
      <vt:lpstr>2_Tema di Office</vt:lpstr>
      <vt:lpstr>Gli interventi psicosociali:  effetti su comportamento, emozioni e relazioni nella demenza  Marta Zerbinati, psicologa Fondatrice e Responsabile Didattica FocosArgento</vt:lpstr>
      <vt:lpstr>Interventi Psicosociali</vt:lpstr>
      <vt:lpstr>Come gli interventi psicosociali cambiano l’esperienza dei residenti</vt:lpstr>
      <vt:lpstr>Come gli interventi psicosociali cambiano l’esperienza dei residenti</vt:lpstr>
      <vt:lpstr>Dal distress emotivo al benessere possibile</vt:lpstr>
      <vt:lpstr>Relazioni e connessione: il cuore degli interventi psicosociali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problema della demenza in residenza è legato ai «cosiddetti» disturbi comportamentali</dc:title>
  <dc:creator>Marta Zerbinati</dc:creator>
  <cp:lastModifiedBy>Marta Zerbinati</cp:lastModifiedBy>
  <cp:revision>58</cp:revision>
  <dcterms:created xsi:type="dcterms:W3CDTF">2020-07-08T14:55:03Z</dcterms:created>
  <dcterms:modified xsi:type="dcterms:W3CDTF">2025-12-10T02:16:15Z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0x010100B97B58318E23EA438ECC317386C2095C</vt:lpwstr>
  </property>
</Properties>
</file>